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9"/>
  </p:notesMasterIdLst>
  <p:handoutMasterIdLst>
    <p:handoutMasterId r:id="rId10"/>
  </p:handoutMasterIdLst>
  <p:sldIdLst>
    <p:sldId id="256" r:id="rId2"/>
    <p:sldId id="261" r:id="rId3"/>
    <p:sldId id="275" r:id="rId4"/>
    <p:sldId id="274" r:id="rId5"/>
    <p:sldId id="276" r:id="rId6"/>
    <p:sldId id="277" r:id="rId7"/>
    <p:sldId id="273" r:id="rId8"/>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2"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89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Estilo Médio 2 - Ênfas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52065" autoAdjust="0"/>
  </p:normalViewPr>
  <p:slideViewPr>
    <p:cSldViewPr snapToGrid="0">
      <p:cViewPr varScale="1">
        <p:scale>
          <a:sx n="55" d="100"/>
          <a:sy n="55" d="100"/>
        </p:scale>
        <p:origin x="1080" y="78"/>
      </p:cViewPr>
      <p:guideLst>
        <p:guide orient="horz" pos="2092"/>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2" d="100"/>
          <a:sy n="52" d="100"/>
        </p:scale>
        <p:origin x="286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1322CE9-4025-4555-959D-CB50AAFCC040}" type="datetimeFigureOut">
              <a:rPr lang="pt-BR" smtClean="0"/>
              <a:t>04/03/2021</a:t>
            </a:fld>
            <a:endParaRPr lang="pt-BR" dirty="0"/>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dirty="0"/>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AA78A7B-2394-4213-A0BF-6891B0BF4039}" type="slidenum">
              <a:rPr lang="pt-BR" smtClean="0"/>
              <a:t>‹nº›</a:t>
            </a:fld>
            <a:endParaRPr lang="pt-BR" dirty="0"/>
          </a:p>
        </p:txBody>
      </p:sp>
    </p:spTree>
    <p:extLst>
      <p:ext uri="{BB962C8B-B14F-4D97-AF65-F5344CB8AC3E}">
        <p14:creationId xmlns:p14="http://schemas.microsoft.com/office/powerpoint/2010/main" val="67246183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42943D-4A4B-44DC-8D80-3D0D3314A5E9}" type="datetimeFigureOut">
              <a:rPr lang="pt-BR" smtClean="0"/>
              <a:t>04/03/2021</a:t>
            </a:fld>
            <a:endParaRPr lang="pt-BR" dirty="0"/>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dirty="0"/>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dirty="0"/>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B970BF-7969-4857-8EDC-856F6F202503}" type="slidenum">
              <a:rPr lang="pt-BR" smtClean="0"/>
              <a:t>‹nº›</a:t>
            </a:fld>
            <a:endParaRPr lang="pt-BR" dirty="0"/>
          </a:p>
        </p:txBody>
      </p:sp>
    </p:spTree>
    <p:extLst>
      <p:ext uri="{BB962C8B-B14F-4D97-AF65-F5344CB8AC3E}">
        <p14:creationId xmlns:p14="http://schemas.microsoft.com/office/powerpoint/2010/main" val="1927759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algn="just"/>
            <a:r>
              <a:rPr lang="pt-BR" sz="1200" b="0" kern="1200" dirty="0">
                <a:solidFill>
                  <a:schemeClr val="tx1"/>
                </a:solidFill>
                <a:effectLst/>
                <a:latin typeface="+mn-lt"/>
                <a:ea typeface="+mn-ea"/>
                <a:cs typeface="+mn-cs"/>
              </a:rPr>
              <a:t> </a:t>
            </a:r>
          </a:p>
          <a:p>
            <a:pPr algn="just"/>
            <a:r>
              <a:rPr lang="pt-BR" sz="1200" b="0" kern="1200" dirty="0">
                <a:solidFill>
                  <a:schemeClr val="tx1"/>
                </a:solidFill>
                <a:effectLst/>
                <a:latin typeface="+mn-lt"/>
                <a:ea typeface="+mn-ea"/>
                <a:cs typeface="+mn-cs"/>
              </a:rPr>
              <a:t>Olá turma!</a:t>
            </a:r>
          </a:p>
          <a:p>
            <a:pPr algn="just"/>
            <a:r>
              <a:rPr lang="pt-BR" sz="1200" b="0" kern="1200" dirty="0">
                <a:solidFill>
                  <a:schemeClr val="tx1"/>
                </a:solidFill>
                <a:effectLst/>
                <a:latin typeface="+mn-lt"/>
                <a:ea typeface="+mn-ea"/>
                <a:cs typeface="+mn-cs"/>
              </a:rPr>
              <a:t>Nesta aula iremos falar sobre as classes abstratas, uma técnica de programação bastante interessante quando estamos de hierarquia dentro do contexto da orientação a objetos.</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1</a:t>
            </a:fld>
            <a:endParaRPr lang="pt-BR" dirty="0"/>
          </a:p>
        </p:txBody>
      </p:sp>
    </p:spTree>
    <p:extLst>
      <p:ext uri="{BB962C8B-B14F-4D97-AF65-F5344CB8AC3E}">
        <p14:creationId xmlns:p14="http://schemas.microsoft.com/office/powerpoint/2010/main" val="3117622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kern="1200" dirty="0">
                <a:solidFill>
                  <a:schemeClr val="tx1"/>
                </a:solidFill>
                <a:effectLst/>
                <a:latin typeface="+mn-lt"/>
                <a:ea typeface="+mn-ea"/>
                <a:cs typeface="+mn-cs"/>
              </a:rPr>
              <a:t>A ideia de classe abstrata, que também vai ser permitida para métodos, surge a partir da observação de que em hierarquias de classe em que nós estamos estabelecendo princípio da herança, quanto mais alta a classe dentro desta hierarquia mais abstrata é a sua definição. Em algumas situações a gente acaba observando que esta classe principalmente a do topo da hierarquia, ou as mais próximas do topo, estão ali muitas vezes apenas para definir um conjunto de atributos e métodos, o comportamento que todas as classes daquela hierarquia precisam possuir. Também há situações em que essas classes mais no topo não precisam ser instanciadas dentro do meu sistema, ou seja, elas não geram instâncias, não geram objetos ao longo do funcionamento do sistema. Então, desta forma, elas acabam sendo, tendo na verdade, o papel de ser um repositório de comportamentos e atributos que devem ser compartilhados com todos os subtipos daquela hierarquia.</a:t>
            </a:r>
          </a:p>
          <a:p>
            <a:endParaRPr lang="pt-BR"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2</a:t>
            </a:fld>
            <a:endParaRPr lang="pt-BR" dirty="0"/>
          </a:p>
        </p:txBody>
      </p:sp>
    </p:spTree>
    <p:extLst>
      <p:ext uri="{BB962C8B-B14F-4D97-AF65-F5344CB8AC3E}">
        <p14:creationId xmlns:p14="http://schemas.microsoft.com/office/powerpoint/2010/main" val="453998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algn="just"/>
            <a:r>
              <a:rPr lang="pt-BR" sz="1200" b="0" kern="1200" dirty="0">
                <a:solidFill>
                  <a:schemeClr val="tx1"/>
                </a:solidFill>
                <a:effectLst/>
                <a:latin typeface="+mn-lt"/>
                <a:ea typeface="+mn-ea"/>
                <a:cs typeface="+mn-cs"/>
              </a:rPr>
              <a:t>Vamos retomar a estrutura exemplo de herança que nós utilizamos no nosso componente anterior. Analisando a nossa relação da superclasse pessoa com a subclasse aluno e professor, dentro de um sistema de controle acadêmico, surgiria para nós duas questões: qual é o papel de pessoa desta classe ao ser instanciada dentro do sistema?</a:t>
            </a:r>
          </a:p>
          <a:p>
            <a:pPr algn="just"/>
            <a:r>
              <a:rPr lang="pt-BR" sz="1200" b="0" kern="1200" dirty="0">
                <a:solidFill>
                  <a:schemeClr val="tx1"/>
                </a:solidFill>
                <a:effectLst/>
                <a:latin typeface="+mn-lt"/>
                <a:ea typeface="+mn-ea"/>
                <a:cs typeface="+mn-cs"/>
              </a:rPr>
              <a:t>Será que eu vou tratar em algum contexto apenas a ideia de pessoa ou sempre eu vou ter que estabelecer um desses papéis para subclasses ou ele é aluno ou ele é professor? Além disso, se nós considerarmos o método </a:t>
            </a:r>
            <a:r>
              <a:rPr lang="pt-BR" sz="1200" b="0" kern="1200" dirty="0" err="1">
                <a:solidFill>
                  <a:schemeClr val="tx1"/>
                </a:solidFill>
                <a:effectLst/>
                <a:latin typeface="+mn-lt"/>
                <a:ea typeface="+mn-ea"/>
                <a:cs typeface="+mn-cs"/>
              </a:rPr>
              <a:t>imprimeDados</a:t>
            </a:r>
            <a:r>
              <a:rPr lang="pt-BR" sz="1200" b="0" kern="1200" dirty="0">
                <a:solidFill>
                  <a:schemeClr val="tx1"/>
                </a:solidFill>
                <a:effectLst/>
                <a:latin typeface="+mn-lt"/>
                <a:ea typeface="+mn-ea"/>
                <a:cs typeface="+mn-cs"/>
              </a:rPr>
              <a:t>, qual a sua implementação, o que nós devemos colocar dentro destas instruções? Uma vez que na verdade eu vou imprimir dados de aluno em alguns contextos e dados de professor em outro, então esta visão do método já nos traz uma ideia de que ele está ali, para sinalizar que sim, qualquer tipo de pessoa dentro do meu sistema vai ter que ter essa ação, vai ter que ter esse comportamento, mas na classe pessoa ainda muita abstração, a muita generalidade para eu definir como deve ser esse algoritmo.</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3</a:t>
            </a:fld>
            <a:endParaRPr lang="pt-BR" dirty="0"/>
          </a:p>
        </p:txBody>
      </p:sp>
    </p:spTree>
    <p:extLst>
      <p:ext uri="{BB962C8B-B14F-4D97-AF65-F5344CB8AC3E}">
        <p14:creationId xmlns:p14="http://schemas.microsoft.com/office/powerpoint/2010/main" val="3334002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algn="just"/>
            <a:r>
              <a:rPr lang="pt-BR" sz="1200" b="0" kern="1200" dirty="0">
                <a:solidFill>
                  <a:schemeClr val="tx1"/>
                </a:solidFill>
                <a:effectLst/>
                <a:latin typeface="+mn-lt"/>
                <a:ea typeface="+mn-ea"/>
                <a:cs typeface="+mn-cs"/>
              </a:rPr>
              <a:t> </a:t>
            </a:r>
          </a:p>
          <a:p>
            <a:pPr algn="just"/>
            <a:r>
              <a:rPr lang="pt-BR" sz="1200" b="0" kern="1200" dirty="0">
                <a:solidFill>
                  <a:schemeClr val="tx1"/>
                </a:solidFill>
                <a:effectLst/>
                <a:latin typeface="+mn-lt"/>
                <a:ea typeface="+mn-ea"/>
                <a:cs typeface="+mn-cs"/>
              </a:rPr>
              <a:t>Assim, neste tipo de situação, nós podemos usar o recurso do modificador abstract. Assim, nós poderemos ter classes abstratas que serão aquelas em que não poderão ter instanciações, ou seja, em nenhum momento eu vou poder criar um objeto daquele tipo, mas vou conseguir fazer extensões criar outras classes a partir daquela definição mais genérica. Por isso, que está ali, são utilizadas apenas essas classes abstratas, então para permitir que uma estrutura seja utilizada na derivação de novas classes. Também podemos utilizar este modificador abstract em Java, no caso, para métodos. Assim, um método abstrato vai indicar que a classe que o contém não vai implementá-lo, ou seja, ela tem a definição para sua formação de nome e de parâmetros e retorno, que a gente chama de sua assinatura, mas ela não contém instruções internas, fazendo com que classes que utilizem essa classe abstrata, onde esse método está definido, para fazer a sua definição sejam obrigadas a implementar essas classes. Assim, a gente faz uma divisão que classes abstratas são aquelas que não permitem instanciação e as classes que permitem instanciação são ditas classes concretas.</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4</a:t>
            </a:fld>
            <a:endParaRPr lang="pt-BR" dirty="0"/>
          </a:p>
        </p:txBody>
      </p:sp>
    </p:spTree>
    <p:extLst>
      <p:ext uri="{BB962C8B-B14F-4D97-AF65-F5344CB8AC3E}">
        <p14:creationId xmlns:p14="http://schemas.microsoft.com/office/powerpoint/2010/main" val="203879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dirty="0"/>
          </a:p>
          <a:p>
            <a:pPr algn="just"/>
            <a:r>
              <a:rPr lang="pt-BR" sz="1200" kern="1200" dirty="0">
                <a:solidFill>
                  <a:schemeClr val="tx1"/>
                </a:solidFill>
                <a:effectLst/>
                <a:latin typeface="+mn-lt"/>
                <a:ea typeface="+mn-ea"/>
                <a:cs typeface="+mn-cs"/>
              </a:rPr>
              <a:t>Desta forma, podemos fazer os dois seguintes apontamentos.</a:t>
            </a:r>
          </a:p>
          <a:p>
            <a:pPr algn="just"/>
            <a:r>
              <a:rPr lang="pt-BR" sz="1200" kern="1200" dirty="0">
                <a:solidFill>
                  <a:schemeClr val="tx1"/>
                </a:solidFill>
                <a:effectLst/>
                <a:latin typeface="+mn-lt"/>
                <a:ea typeface="+mn-ea"/>
                <a:cs typeface="+mn-cs"/>
              </a:rPr>
              <a:t>Primeiro: na nossa definição de hierarquia discutido anteriormente, a pessoa pode ser uma classe abstrata? Muito provável que sim em função dos propósitos de dentro do sistema num controle acadêmico eu sempre ter que definir qual é esse papel.</a:t>
            </a:r>
          </a:p>
          <a:p>
            <a:pPr algn="just"/>
            <a:r>
              <a:rPr lang="pt-BR" sz="1200" kern="1200" dirty="0">
                <a:solidFill>
                  <a:schemeClr val="tx1"/>
                </a:solidFill>
                <a:effectLst/>
                <a:latin typeface="+mn-lt"/>
                <a:ea typeface="+mn-ea"/>
                <a:cs typeface="+mn-cs"/>
              </a:rPr>
              <a:t>Próximo apontamento: é que sim, imprime dados não faz muito sentido eu colocar uma implementação para ele na classe pessoa, visto que, é lá na classe aluno, na classe professor, que eu vou ter claramente quais são as possibilidades de formato de instruções para este comportamento.</a:t>
            </a:r>
          </a:p>
          <a:p>
            <a:pPr algn="just"/>
            <a:endParaRPr lang="pt-BR"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5</a:t>
            </a:fld>
            <a:endParaRPr lang="pt-BR" dirty="0"/>
          </a:p>
        </p:txBody>
      </p:sp>
    </p:spTree>
    <p:extLst>
      <p:ext uri="{BB962C8B-B14F-4D97-AF65-F5344CB8AC3E}">
        <p14:creationId xmlns:p14="http://schemas.microsoft.com/office/powerpoint/2010/main" val="30449481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algn="just"/>
            <a:r>
              <a:rPr lang="pt-BR" sz="1200" b="0" kern="1200" dirty="0">
                <a:solidFill>
                  <a:schemeClr val="tx1"/>
                </a:solidFill>
                <a:effectLst/>
                <a:latin typeface="+mn-lt"/>
                <a:ea typeface="+mn-ea"/>
                <a:cs typeface="+mn-cs"/>
              </a:rPr>
              <a:t>Desse modo, nós temos aqui um exemplo de como que ficaria a configuração na implementação em Java desta situação.</a:t>
            </a:r>
          </a:p>
          <a:p>
            <a:pPr algn="just"/>
            <a:r>
              <a:rPr lang="pt-BR" sz="1200" b="0" kern="1200" dirty="0">
                <a:solidFill>
                  <a:schemeClr val="tx1"/>
                </a:solidFill>
                <a:effectLst/>
                <a:latin typeface="+mn-lt"/>
                <a:ea typeface="+mn-ea"/>
                <a:cs typeface="+mn-cs"/>
              </a:rPr>
              <a:t>Então que a estrutura, o nome da classe, tudo continua igual. Para definir que a classe é abstrata nós apenas adicionamos o modificador abstract antes do termo class. É apenas esta restrição que vai indicar que a minha classe pessoa passa a ser uma classe abstrata e em nenhum momento dentro do meu sistema eu poderei criar uma instância da classe pessoa. Em relação aos métodos nós temos apenas a definição da assinatura, observe em seguida de um “;” e também entre a visibilidade e o tipo de retorno o termo abstract. Dessa forma, qualquer extensão da classe pessoa que seja uma classe concreta, ou seja, que vá gerar instâncias, obrigatoriamente, terá que colocar a implementação deste método </a:t>
            </a:r>
            <a:r>
              <a:rPr lang="pt-BR" sz="1200" b="0" kern="1200" dirty="0" err="1">
                <a:solidFill>
                  <a:schemeClr val="tx1"/>
                </a:solidFill>
                <a:effectLst/>
                <a:latin typeface="+mn-lt"/>
                <a:ea typeface="+mn-ea"/>
                <a:cs typeface="+mn-cs"/>
              </a:rPr>
              <a:t>imprimeDados</a:t>
            </a:r>
            <a:r>
              <a:rPr lang="pt-BR" sz="1200" b="0" kern="1200" dirty="0">
                <a:solidFill>
                  <a:schemeClr val="tx1"/>
                </a:solidFill>
                <a:effectLst/>
                <a:latin typeface="+mn-lt"/>
                <a:ea typeface="+mn-ea"/>
                <a:cs typeface="+mn-cs"/>
              </a:rPr>
              <a:t>. Observe que numa hierarquia em vários níveis eu posso ter quantas classes abstratas eu quiser, desde que, no momento em que numa ramificação de subclasse eu identificar uma classe concreta, todos os métodos que são abstratos ao longo deste caminho sejam todos implementados. Além disso, nós devemos considerar que o uso desta definição de abstrato, para classe, indica um bom uso, uma boa comunicação, uma boa prática para não deixar com que sejam possíveis instanciações não desejadas dentro do nosso sistema.</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6</a:t>
            </a:fld>
            <a:endParaRPr lang="pt-BR" dirty="0"/>
          </a:p>
        </p:txBody>
      </p:sp>
    </p:spTree>
    <p:extLst>
      <p:ext uri="{BB962C8B-B14F-4D97-AF65-F5344CB8AC3E}">
        <p14:creationId xmlns:p14="http://schemas.microsoft.com/office/powerpoint/2010/main" val="312972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endParaRPr lang="pt-BR" dirty="0"/>
          </a:p>
          <a:p>
            <a:r>
              <a:rPr lang="pt-BR" dirty="0"/>
              <a:t>Aproveite para consultar as demais referências para aprofundar seus conhecimentos.</a:t>
            </a:r>
          </a:p>
          <a:p>
            <a:r>
              <a:rPr lang="pt-BR" dirty="0"/>
              <a:t>Até a próxima aula.</a:t>
            </a:r>
          </a:p>
          <a:p>
            <a:endParaRPr lang="pt-BR"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7</a:t>
            </a:fld>
            <a:endParaRPr lang="pt-BR" dirty="0"/>
          </a:p>
        </p:txBody>
      </p:sp>
    </p:spTree>
    <p:extLst>
      <p:ext uri="{BB962C8B-B14F-4D97-AF65-F5344CB8AC3E}">
        <p14:creationId xmlns:p14="http://schemas.microsoft.com/office/powerpoint/2010/main" val="27507251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14400" y="1981200"/>
            <a:ext cx="8991600" cy="1355973"/>
          </a:xfrm>
        </p:spPr>
        <p:txBody>
          <a:bodyPr>
            <a:normAutofit/>
          </a:bodyPr>
          <a:lstStyle>
            <a:lvl1pPr algn="l">
              <a:defRPr sz="4000" b="1">
                <a:solidFill>
                  <a:schemeClr val="tx1">
                    <a:lumMod val="75000"/>
                    <a:lumOff val="25000"/>
                  </a:schemeClr>
                </a:solidFill>
                <a:effectLst/>
              </a:defRPr>
            </a:lvl1pPr>
          </a:lstStyle>
          <a:p>
            <a:r>
              <a:rPr lang="pt-BR" dirty="0"/>
              <a:t>CLIQUE PARA EDITAR O TÍTULO MESTRE</a:t>
            </a:r>
          </a:p>
        </p:txBody>
      </p:sp>
      <p:sp>
        <p:nvSpPr>
          <p:cNvPr id="3" name="Subtítulo 2"/>
          <p:cNvSpPr>
            <a:spLocks noGrp="1"/>
          </p:cNvSpPr>
          <p:nvPr>
            <p:ph type="subTitle" idx="1"/>
          </p:nvPr>
        </p:nvSpPr>
        <p:spPr>
          <a:xfrm>
            <a:off x="914400" y="3337173"/>
            <a:ext cx="8534400" cy="1752600"/>
          </a:xfrm>
        </p:spPr>
        <p:txBody>
          <a:bodyPr/>
          <a:lstStyle>
            <a:lvl1pPr marL="0" indent="0" algn="l">
              <a:buNone/>
              <a:defRPr>
                <a:solidFill>
                  <a:schemeClr val="tx1">
                    <a:lumMod val="65000"/>
                    <a:lumOff val="35000"/>
                  </a:schemeClr>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dirty="0"/>
              <a:t>Clique para editar o estilo do subtítulo Mestre</a:t>
            </a:r>
          </a:p>
        </p:txBody>
      </p:sp>
      <p:sp>
        <p:nvSpPr>
          <p:cNvPr id="4" name="Espaço Reservado para Data 3"/>
          <p:cNvSpPr>
            <a:spLocks noGrp="1"/>
          </p:cNvSpPr>
          <p:nvPr>
            <p:ph type="dt" sz="half" idx="10"/>
          </p:nvPr>
        </p:nvSpPr>
        <p:spPr>
          <a:xfrm>
            <a:off x="609600" y="6356351"/>
            <a:ext cx="2254707" cy="365125"/>
          </a:xfrm>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
        <p:nvSpPr>
          <p:cNvPr id="8" name="Retângulo 7"/>
          <p:cNvSpPr/>
          <p:nvPr userDrawn="1"/>
        </p:nvSpPr>
        <p:spPr>
          <a:xfrm>
            <a:off x="2864307" y="6400413"/>
            <a:ext cx="4160754" cy="276999"/>
          </a:xfrm>
          <a:prstGeom prst="rect">
            <a:avLst/>
          </a:prstGeom>
        </p:spPr>
        <p:txBody>
          <a:bodyPr wrap="none">
            <a:spAutoFit/>
          </a:bodyPr>
          <a:lstStyle/>
          <a:p>
            <a:r>
              <a:rPr lang="pt-BR" sz="1200" dirty="0">
                <a:solidFill>
                  <a:schemeClr val="bg1">
                    <a:lumMod val="50000"/>
                  </a:schemeClr>
                </a:solidFill>
              </a:rPr>
              <a:t>Universidade Feevale | www.feevale.br/digital | (51) 3586 8800</a:t>
            </a:r>
          </a:p>
        </p:txBody>
      </p:sp>
    </p:spTree>
    <p:extLst>
      <p:ext uri="{BB962C8B-B14F-4D97-AF65-F5344CB8AC3E}">
        <p14:creationId xmlns:p14="http://schemas.microsoft.com/office/powerpoint/2010/main" val="3968042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dirty="0"/>
              <a:t>Clique no ícone para adicionar uma imagem</a:t>
            </a: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5" name="Espaço Reservado para Data 4"/>
          <p:cNvSpPr>
            <a:spLocks noGrp="1"/>
          </p:cNvSpPr>
          <p:nvPr>
            <p:ph type="dt" sz="half" idx="10"/>
          </p:nvPr>
        </p:nvSpPr>
        <p:spPr/>
        <p:txBody>
          <a:bodyPr/>
          <a:lstStyle/>
          <a:p>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549654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7111796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9200" y="274639"/>
            <a:ext cx="27432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609600" y="274639"/>
            <a:ext cx="8026400" cy="5851525"/>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4046180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lvl1pPr algn="just">
              <a:defRPr/>
            </a:lvl1pPr>
            <a:lvl2pPr algn="just">
              <a:defRPr/>
            </a:lvl2pPr>
            <a:lvl3pPr algn="just">
              <a:defRPr/>
            </a:lvl3pPr>
            <a:lvl4pPr algn="just">
              <a:defRPr/>
            </a:lvl4pPr>
            <a:lvl5pPr algn="just">
              <a:defRPr/>
            </a:lvl5pPr>
          </a:lstStyle>
          <a:p>
            <a:pPr lvl="0"/>
            <a:r>
              <a:rPr lang="pt-BR" dirty="0"/>
              <a:t>Editar estilos de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961364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údo centralizado">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609600" y="1"/>
            <a:ext cx="10972800" cy="6126163"/>
          </a:xfrm>
        </p:spPr>
        <p:txBody>
          <a:bodyPr anchor="ct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593978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1"/>
            <a:ext cx="10363200" cy="1362075"/>
          </a:xfrm>
        </p:spPr>
        <p:txBody>
          <a:bodyPr anchor="t"/>
          <a:lstStyle>
            <a:lvl1pPr algn="l">
              <a:defRPr sz="4000" b="1" cap="all">
                <a:solidFill>
                  <a:schemeClr val="tx1">
                    <a:lumMod val="75000"/>
                    <a:lumOff val="25000"/>
                  </a:schemeClr>
                </a:solidFill>
                <a:effectLst/>
              </a:defRPr>
            </a:lvl1pPr>
          </a:lstStyle>
          <a:p>
            <a:r>
              <a:rPr lang="pt-BR" dirty="0"/>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Editar estilos de texto Mestre</a:t>
            </a:r>
          </a:p>
        </p:txBody>
      </p:sp>
      <p:sp>
        <p:nvSpPr>
          <p:cNvPr id="4" name="Espaço Reservado para Data 3"/>
          <p:cNvSpPr>
            <a:spLocks noGrp="1"/>
          </p:cNvSpPr>
          <p:nvPr>
            <p:ph type="dt" sz="half" idx="10"/>
          </p:nvPr>
        </p:nvSpPr>
        <p:spPr>
          <a:xfrm rot="16200000">
            <a:off x="11442701" y="1068388"/>
            <a:ext cx="1133475" cy="365125"/>
          </a:xfrm>
        </p:spPr>
        <p:txBody>
          <a:bodyPr/>
          <a:lstStyle/>
          <a:p>
            <a:endParaRPr lang="pt-BR" dirty="0"/>
          </a:p>
        </p:txBody>
      </p:sp>
      <p:sp>
        <p:nvSpPr>
          <p:cNvPr id="5" name="Espaço Reservado para Rodapé 4"/>
          <p:cNvSpPr>
            <a:spLocks noGrp="1"/>
          </p:cNvSpPr>
          <p:nvPr>
            <p:ph type="ftr" sz="quarter" idx="11"/>
          </p:nvPr>
        </p:nvSpPr>
        <p:spPr>
          <a:xfrm rot="16200000">
            <a:off x="10129841" y="3706813"/>
            <a:ext cx="3759200" cy="365125"/>
          </a:xfrm>
        </p:spPr>
        <p:txBody>
          <a:bodyPr/>
          <a:lstStyle/>
          <a:p>
            <a:endParaRPr lang="pt-BR" dirty="0"/>
          </a:p>
        </p:txBody>
      </p:sp>
      <p:sp>
        <p:nvSpPr>
          <p:cNvPr id="6" name="Espaço Reservado para Número de Slide 5"/>
          <p:cNvSpPr>
            <a:spLocks noGrp="1"/>
          </p:cNvSpPr>
          <p:nvPr>
            <p:ph type="sldNum" sz="quarter" idx="12"/>
          </p:nvPr>
        </p:nvSpPr>
        <p:spPr>
          <a:xfrm>
            <a:off x="9347200" y="136525"/>
            <a:ext cx="2844800" cy="365125"/>
          </a:xfrm>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76274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3806520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Espaço Reservado para Conteúdo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endParaRPr lang="pt-BR" dirty="0"/>
          </a:p>
        </p:txBody>
      </p:sp>
      <p:sp>
        <p:nvSpPr>
          <p:cNvPr id="8" name="Espaço Reservado para Rodapé 7"/>
          <p:cNvSpPr>
            <a:spLocks noGrp="1"/>
          </p:cNvSpPr>
          <p:nvPr>
            <p:ph type="ftr" sz="quarter" idx="11"/>
          </p:nvPr>
        </p:nvSpPr>
        <p:spPr/>
        <p:txBody>
          <a:bodyPr/>
          <a:lstStyle/>
          <a:p>
            <a:endParaRPr lang="pt-BR" dirty="0"/>
          </a:p>
        </p:txBody>
      </p:sp>
      <p:sp>
        <p:nvSpPr>
          <p:cNvPr id="9" name="Espaço Reservado para Número de Slide 8"/>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604254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endParaRPr lang="pt-BR" dirty="0"/>
          </a:p>
        </p:txBody>
      </p:sp>
      <p:sp>
        <p:nvSpPr>
          <p:cNvPr id="4" name="Espaço Reservado para Rodapé 3"/>
          <p:cNvSpPr>
            <a:spLocks noGrp="1"/>
          </p:cNvSpPr>
          <p:nvPr>
            <p:ph type="ftr" sz="quarter" idx="11"/>
          </p:nvPr>
        </p:nvSpPr>
        <p:spPr/>
        <p:txBody>
          <a:bodyPr/>
          <a:lstStyle/>
          <a:p>
            <a:endParaRPr lang="pt-BR" dirty="0"/>
          </a:p>
        </p:txBody>
      </p:sp>
      <p:sp>
        <p:nvSpPr>
          <p:cNvPr id="5" name="Espaço Reservado para Número de Slide 4"/>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2560434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endParaRPr lang="pt-BR" dirty="0"/>
          </a:p>
        </p:txBody>
      </p:sp>
      <p:sp>
        <p:nvSpPr>
          <p:cNvPr id="3" name="Espaço Reservado para Rodapé 2"/>
          <p:cNvSpPr>
            <a:spLocks noGrp="1"/>
          </p:cNvSpPr>
          <p:nvPr>
            <p:ph type="ftr" sz="quarter" idx="11"/>
          </p:nvPr>
        </p:nvSpPr>
        <p:spPr/>
        <p:txBody>
          <a:bodyPr/>
          <a:lstStyle/>
          <a:p>
            <a:endParaRPr lang="pt-BR" dirty="0"/>
          </a:p>
        </p:txBody>
      </p:sp>
      <p:sp>
        <p:nvSpPr>
          <p:cNvPr id="4" name="Espaço Reservado para Número de Slide 3"/>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2171572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1"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5" name="Espaço Reservado para Data 4"/>
          <p:cNvSpPr>
            <a:spLocks noGrp="1"/>
          </p:cNvSpPr>
          <p:nvPr>
            <p:ph type="dt" sz="half" idx="10"/>
          </p:nvPr>
        </p:nvSpPr>
        <p:spPr/>
        <p:txBody>
          <a:bodyPr/>
          <a:lstStyle/>
          <a:p>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3857127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rot="16200000">
            <a:off x="11442700" y="658813"/>
            <a:ext cx="1133475" cy="365125"/>
          </a:xfrm>
          <a:prstGeom prst="rect">
            <a:avLst/>
          </a:prstGeom>
        </p:spPr>
        <p:txBody>
          <a:bodyPr vert="horz" lIns="91440" tIns="45720" rIns="91440" bIns="45720" rtlCol="0" anchor="ctr"/>
          <a:lstStyle>
            <a:lvl1pPr algn="r">
              <a:defRPr sz="1200">
                <a:solidFill>
                  <a:schemeClr val="tx1">
                    <a:tint val="75000"/>
                  </a:schemeClr>
                </a:solidFill>
              </a:defRPr>
            </a:lvl1pPr>
          </a:lstStyle>
          <a:p>
            <a:endParaRPr lang="pt-BR" dirty="0"/>
          </a:p>
        </p:txBody>
      </p:sp>
      <p:sp>
        <p:nvSpPr>
          <p:cNvPr id="5" name="Espaço Reservado para Rodapé 4"/>
          <p:cNvSpPr>
            <a:spLocks noGrp="1"/>
          </p:cNvSpPr>
          <p:nvPr>
            <p:ph type="ftr" sz="quarter" idx="3"/>
          </p:nvPr>
        </p:nvSpPr>
        <p:spPr>
          <a:xfrm rot="16200000">
            <a:off x="9746458" y="3680619"/>
            <a:ext cx="452596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dirty="0"/>
          </a:p>
        </p:txBody>
      </p:sp>
      <p:sp>
        <p:nvSpPr>
          <p:cNvPr id="6" name="Espaço Reservado para Número de Slide 5"/>
          <p:cNvSpPr>
            <a:spLocks noGrp="1"/>
          </p:cNvSpPr>
          <p:nvPr>
            <p:ph type="sldNum" sz="quarter" idx="4"/>
          </p:nvPr>
        </p:nvSpPr>
        <p:spPr>
          <a:xfrm>
            <a:off x="9347200" y="621030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0E5355-9502-466C-B1E0-F98D33750ADA}" type="slidenum">
              <a:rPr lang="pt-BR" smtClean="0"/>
              <a:t>‹nº›</a:t>
            </a:fld>
            <a:endParaRPr lang="pt-BR" dirty="0"/>
          </a:p>
        </p:txBody>
      </p:sp>
    </p:spTree>
    <p:extLst>
      <p:ext uri="{BB962C8B-B14F-4D97-AF65-F5344CB8AC3E}">
        <p14:creationId xmlns:p14="http://schemas.microsoft.com/office/powerpoint/2010/main" val="30829212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l" defTabSz="914400" rtl="0" eaLnBrk="1" latinLnBrk="0" hangingPunct="1">
        <a:spcBef>
          <a:spcPct val="0"/>
        </a:spcBef>
        <a:buNone/>
        <a:defRPr sz="4000" u="none" kern="1200" cap="all" baseline="0">
          <a:solidFill>
            <a:schemeClr val="tx1">
              <a:lumMod val="75000"/>
              <a:lumOff val="25000"/>
            </a:schemeClr>
          </a:solidFill>
          <a:effectLst/>
          <a:latin typeface="+mj-lt"/>
          <a:ea typeface="+mj-ea"/>
          <a:cs typeface="+mj-cs"/>
        </a:defRPr>
      </a:lvl1pPr>
    </p:titleStyle>
    <p:bodyStyle>
      <a:lvl1pPr marL="0" indent="0" algn="just" defTabSz="914400" rtl="0" eaLnBrk="1" latinLnBrk="0" hangingPunct="1">
        <a:spcBef>
          <a:spcPct val="20000"/>
        </a:spcBef>
        <a:buFont typeface="Arial" pitchFamily="34" charset="0"/>
        <a:buNone/>
        <a:defRPr sz="2800" kern="1200">
          <a:solidFill>
            <a:schemeClr val="tx1">
              <a:lumMod val="75000"/>
              <a:lumOff val="25000"/>
            </a:schemeClr>
          </a:solidFill>
          <a:latin typeface="+mn-lt"/>
          <a:ea typeface="+mn-ea"/>
          <a:cs typeface="+mn-cs"/>
        </a:defRPr>
      </a:lvl1pPr>
      <a:lvl2pPr marL="457200" indent="0" algn="just" defTabSz="914400" rtl="0" eaLnBrk="1" latinLnBrk="0" hangingPunct="1">
        <a:spcBef>
          <a:spcPct val="20000"/>
        </a:spcBef>
        <a:buFont typeface="Arial" pitchFamily="34" charset="0"/>
        <a:buNone/>
        <a:defRPr sz="2400" kern="1200">
          <a:solidFill>
            <a:schemeClr val="tx1">
              <a:lumMod val="75000"/>
              <a:lumOff val="25000"/>
            </a:schemeClr>
          </a:solidFill>
          <a:latin typeface="+mn-lt"/>
          <a:ea typeface="+mn-ea"/>
          <a:cs typeface="+mn-cs"/>
        </a:defRPr>
      </a:lvl2pPr>
      <a:lvl3pPr marL="914400" indent="0" algn="just" defTabSz="914400" rtl="0" eaLnBrk="1" latinLnBrk="0" hangingPunct="1">
        <a:spcBef>
          <a:spcPct val="20000"/>
        </a:spcBef>
        <a:buFont typeface="Arial" pitchFamily="34" charset="0"/>
        <a:buNone/>
        <a:defRPr sz="2400" kern="1200">
          <a:solidFill>
            <a:schemeClr val="tx1">
              <a:lumMod val="75000"/>
              <a:lumOff val="25000"/>
            </a:schemeClr>
          </a:solidFill>
          <a:latin typeface="+mn-lt"/>
          <a:ea typeface="+mn-ea"/>
          <a:cs typeface="+mn-cs"/>
        </a:defRPr>
      </a:lvl3pPr>
      <a:lvl4pPr marL="1371600" indent="0" algn="just" defTabSz="914400" rtl="0" eaLnBrk="1" latinLnBrk="0" hangingPunct="1">
        <a:spcBef>
          <a:spcPct val="20000"/>
        </a:spcBef>
        <a:buFont typeface="Arial" pitchFamily="34" charset="0"/>
        <a:buNone/>
        <a:defRPr sz="2000" kern="1200">
          <a:solidFill>
            <a:schemeClr val="tx1">
              <a:lumMod val="75000"/>
              <a:lumOff val="25000"/>
            </a:schemeClr>
          </a:solidFill>
          <a:latin typeface="+mn-lt"/>
          <a:ea typeface="+mn-ea"/>
          <a:cs typeface="+mn-cs"/>
        </a:defRPr>
      </a:lvl4pPr>
      <a:lvl5pPr marL="1828800" indent="0" algn="just" defTabSz="914400" rtl="0" eaLnBrk="1" latinLnBrk="0" hangingPunct="1">
        <a:spcBef>
          <a:spcPct val="20000"/>
        </a:spcBef>
        <a:buFont typeface="Arial" pitchFamily="34" charset="0"/>
        <a:buNone/>
        <a:defRPr sz="20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223213"/>
            <a:ext cx="8991600" cy="1355973"/>
          </a:xfrm>
        </p:spPr>
        <p:txBody>
          <a:bodyPr>
            <a:normAutofit/>
          </a:bodyPr>
          <a:lstStyle/>
          <a:p>
            <a:r>
              <a:rPr lang="pt-BR" sz="4400" dirty="0"/>
              <a:t>Classes abstratas</a:t>
            </a:r>
          </a:p>
        </p:txBody>
      </p:sp>
      <p:sp>
        <p:nvSpPr>
          <p:cNvPr id="3" name="Subtítulo 2"/>
          <p:cNvSpPr>
            <a:spLocks noGrp="1"/>
          </p:cNvSpPr>
          <p:nvPr>
            <p:ph type="subTitle" idx="1"/>
          </p:nvPr>
        </p:nvSpPr>
        <p:spPr>
          <a:xfrm>
            <a:off x="914400" y="3579186"/>
            <a:ext cx="8534400" cy="1062718"/>
          </a:xfrm>
        </p:spPr>
        <p:txBody>
          <a:bodyPr>
            <a:normAutofit/>
          </a:bodyPr>
          <a:lstStyle/>
          <a:p>
            <a:r>
              <a:rPr lang="pt-BR" sz="2200" dirty="0"/>
              <a:t>Profa. Dra. Adriana Neves dos Reis</a:t>
            </a:r>
          </a:p>
        </p:txBody>
      </p:sp>
      <p:pic>
        <p:nvPicPr>
          <p:cNvPr id="6" name="Áudio 5">
            <a:hlinkClick r:id="" action="ppaction://media"/>
            <a:extLst>
              <a:ext uri="{FF2B5EF4-FFF2-40B4-BE49-F238E27FC236}">
                <a16:creationId xmlns:a16="http://schemas.microsoft.com/office/drawing/2014/main" id="{CC35C2B4-43E3-41B5-91EB-2CB861CF92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81032" y="621684"/>
            <a:ext cx="1080000" cy="1080000"/>
          </a:xfrm>
          <a:prstGeom prst="rect">
            <a:avLst/>
          </a:prstGeom>
        </p:spPr>
      </p:pic>
      <p:pic>
        <p:nvPicPr>
          <p:cNvPr id="5" name="Imagem 4">
            <a:extLst>
              <a:ext uri="{FF2B5EF4-FFF2-40B4-BE49-F238E27FC236}">
                <a16:creationId xmlns:a16="http://schemas.microsoft.com/office/drawing/2014/main" id="{509F57E9-4793-4B78-BF35-91DFBE15B1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0968" y="499382"/>
            <a:ext cx="4638855" cy="1355973"/>
          </a:xfrm>
          <a:prstGeom prst="rect">
            <a:avLst/>
          </a:prstGeom>
        </p:spPr>
      </p:pic>
    </p:spTree>
    <p:extLst>
      <p:ext uri="{BB962C8B-B14F-4D97-AF65-F5344CB8AC3E}">
        <p14:creationId xmlns:p14="http://schemas.microsoft.com/office/powerpoint/2010/main" val="3393596072"/>
      </p:ext>
    </p:extLst>
  </p:cSld>
  <p:clrMapOvr>
    <a:masterClrMapping/>
  </p:clrMapOvr>
  <mc:AlternateContent xmlns:mc="http://schemas.openxmlformats.org/markup-compatibility/2006" xmlns:p14="http://schemas.microsoft.com/office/powerpoint/2010/main">
    <mc:Choice Requires="p14">
      <p:transition spd="slow" p14:dur="2000" advTm="19753"/>
    </mc:Choice>
    <mc:Fallback xmlns="">
      <p:transition spd="slow" advTm="19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2"/>
          <p:cNvSpPr>
            <a:spLocks noGrp="1" noChangeArrowheads="1"/>
          </p:cNvSpPr>
          <p:nvPr>
            <p:ph type="title"/>
          </p:nvPr>
        </p:nvSpPr>
        <p:spPr/>
        <p:txBody>
          <a:bodyPr>
            <a:normAutofit/>
          </a:bodyPr>
          <a:lstStyle/>
          <a:p>
            <a:r>
              <a:rPr lang="pt-BR" sz="3200" b="1" dirty="0"/>
              <a:t>Classes e Métodos Abstratos</a:t>
            </a:r>
          </a:p>
        </p:txBody>
      </p:sp>
      <p:sp>
        <p:nvSpPr>
          <p:cNvPr id="157699" name="Rectangle 3"/>
          <p:cNvSpPr>
            <a:spLocks noGrp="1" noChangeArrowheads="1"/>
          </p:cNvSpPr>
          <p:nvPr>
            <p:ph idx="1"/>
          </p:nvPr>
        </p:nvSpPr>
        <p:spPr/>
        <p:txBody>
          <a:bodyPr>
            <a:normAutofit/>
          </a:bodyPr>
          <a:lstStyle/>
          <a:p>
            <a:pPr marL="342900" indent="-342900" algn="just">
              <a:lnSpc>
                <a:spcPct val="150000"/>
              </a:lnSpc>
              <a:buFont typeface="Arial" panose="020B0604020202020204" pitchFamily="34" charset="0"/>
              <a:buChar char="•"/>
            </a:pPr>
            <a:r>
              <a:rPr lang="pt-BR" sz="2400" dirty="0"/>
              <a:t>Em uma hierarquia de classes, quanto mais alta a classe, mais abstrata é sua definição.</a:t>
            </a:r>
          </a:p>
          <a:p>
            <a:pPr marL="800100" lvl="1" indent="-342900" algn="just">
              <a:lnSpc>
                <a:spcPct val="150000"/>
              </a:lnSpc>
              <a:buFont typeface="Arial" panose="020B0604020202020204" pitchFamily="34" charset="0"/>
              <a:buChar char="•"/>
            </a:pPr>
            <a:r>
              <a:rPr lang="pt-BR" dirty="0"/>
              <a:t>Uma classe no topo da hierarquia pode definir apenas o comportamento e atributos que são comuns a todas as classes.</a:t>
            </a:r>
          </a:p>
          <a:p>
            <a:pPr marL="800100" lvl="1" indent="-342900" algn="just">
              <a:lnSpc>
                <a:spcPct val="150000"/>
              </a:lnSpc>
              <a:buFont typeface="Arial" panose="020B0604020202020204" pitchFamily="34" charset="0"/>
              <a:buChar char="•"/>
            </a:pPr>
            <a:r>
              <a:rPr lang="pt-BR" dirty="0"/>
              <a:t>Em alguns casos, a classe nem precisa ser instanciada diretamente e cumpre apenas o papel de ser um repositório de comportamentos e atributos em comum.</a:t>
            </a:r>
          </a:p>
        </p:txBody>
      </p:sp>
      <p:sp>
        <p:nvSpPr>
          <p:cNvPr id="2" name="Espaço Reservado para Número de Slide 1">
            <a:extLst>
              <a:ext uri="{FF2B5EF4-FFF2-40B4-BE49-F238E27FC236}">
                <a16:creationId xmlns:a16="http://schemas.microsoft.com/office/drawing/2014/main" id="{DF750F44-B355-4BFF-9E18-542CD89BC330}"/>
              </a:ext>
            </a:extLst>
          </p:cNvPr>
          <p:cNvSpPr>
            <a:spLocks noGrp="1"/>
          </p:cNvSpPr>
          <p:nvPr>
            <p:ph type="sldNum" sz="quarter" idx="12"/>
          </p:nvPr>
        </p:nvSpPr>
        <p:spPr/>
        <p:txBody>
          <a:bodyPr/>
          <a:lstStyle/>
          <a:p>
            <a:fld id="{2C0E5355-9502-466C-B1E0-F98D33750ADA}" type="slidenum">
              <a:rPr lang="pt-BR" smtClean="0"/>
              <a:t>2</a:t>
            </a:fld>
            <a:endParaRPr lang="pt-BR" dirty="0"/>
          </a:p>
        </p:txBody>
      </p:sp>
      <p:pic>
        <p:nvPicPr>
          <p:cNvPr id="3" name="Áudio 2">
            <a:hlinkClick r:id="" action="ppaction://media"/>
            <a:extLst>
              <a:ext uri="{FF2B5EF4-FFF2-40B4-BE49-F238E27FC236}">
                <a16:creationId xmlns:a16="http://schemas.microsoft.com/office/drawing/2014/main" id="{FB433E7D-7BE9-4DCE-AEA4-B95FE9C694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79448641"/>
      </p:ext>
    </p:extLst>
  </p:cSld>
  <p:clrMapOvr>
    <a:masterClrMapping/>
  </p:clrMapOvr>
  <mc:AlternateContent xmlns:mc="http://schemas.openxmlformats.org/markup-compatibility/2006" xmlns:p14="http://schemas.microsoft.com/office/powerpoint/2010/main">
    <mc:Choice Requires="p14">
      <p:transition spd="slow" p14:dur="2000" advTm="84627"/>
    </mc:Choice>
    <mc:Fallback xmlns="">
      <p:transition spd="slow" advTm="84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10340" x="8410575" y="3373438"/>
          <p14:tracePt t="10348" x="8445500" y="3373438"/>
          <p14:tracePt t="10356" x="8453438" y="3365500"/>
          <p14:tracePt t="10412" x="8462963" y="3365500"/>
          <p14:tracePt t="10420" x="8462963" y="3355975"/>
          <p14:tracePt t="10428" x="8453438" y="3330575"/>
          <p14:tracePt t="10436" x="8445500" y="3314700"/>
          <p14:tracePt t="10444" x="8428038" y="3305175"/>
          <p14:tracePt t="10452" x="8410575" y="3297238"/>
          <p14:tracePt t="10460" x="8351838" y="3263900"/>
          <p14:tracePt t="10468" x="8250238" y="3238500"/>
          <p14:tracePt t="10476" x="8139113" y="3186113"/>
          <p14:tracePt t="10484" x="8037513" y="3152775"/>
          <p14:tracePt t="10492" x="7935913" y="3135313"/>
          <p14:tracePt t="10500" x="7799388" y="3101975"/>
          <p14:tracePt t="10508" x="7705725" y="3084513"/>
          <p14:tracePt t="10516" x="7586663" y="3084513"/>
          <p14:tracePt t="10524" x="7477125" y="3076575"/>
          <p14:tracePt t="10532" x="7400925" y="3076575"/>
          <p14:tracePt t="10540" x="7348538" y="3076575"/>
          <p14:tracePt t="10548" x="7289800" y="3076575"/>
          <p14:tracePt t="10556" x="7229475" y="3076575"/>
          <p14:tracePt t="10564" x="7196138" y="3076575"/>
          <p14:tracePt t="10572" x="7137400" y="3076575"/>
          <p14:tracePt t="10580" x="7085013" y="3067050"/>
          <p14:tracePt t="10588" x="7077075" y="3067050"/>
          <p14:tracePt t="10596" x="7043738" y="3051175"/>
          <p14:tracePt t="10604" x="6992938" y="3051175"/>
          <p14:tracePt t="10612" x="6907213" y="3041650"/>
          <p14:tracePt t="10620" x="6848475" y="3025775"/>
          <p14:tracePt t="10628" x="6788150" y="3016250"/>
          <p14:tracePt t="10636" x="6745288" y="3016250"/>
          <p14:tracePt t="10644" x="6661150" y="3000375"/>
          <p14:tracePt t="10652" x="6584950" y="3000375"/>
          <p14:tracePt t="10660" x="6499225" y="2982913"/>
          <p14:tracePt t="10668" x="6430963" y="2974975"/>
          <p14:tracePt t="10676" x="6346825" y="2974975"/>
          <p14:tracePt t="10684" x="6253163" y="2974975"/>
          <p14:tracePt t="10692" x="6159500" y="2974975"/>
          <p14:tracePt t="10700" x="6049963" y="2974975"/>
          <p14:tracePt t="10708" x="5946775" y="2974975"/>
          <p14:tracePt t="10716" x="5837238" y="2974975"/>
          <p14:tracePt t="10724" x="5708650" y="2965450"/>
          <p14:tracePt t="10732" x="5581650" y="2965450"/>
          <p14:tracePt t="10740" x="5437188" y="2940050"/>
          <p14:tracePt t="10748" x="5310188" y="2932113"/>
          <p14:tracePt t="10756" x="5191125" y="2914650"/>
          <p14:tracePt t="10764" x="5072063" y="2914650"/>
          <p14:tracePt t="10772" x="4970463" y="2914650"/>
          <p14:tracePt t="10780" x="4894263" y="2906713"/>
          <p14:tracePt t="10788" x="4826000" y="2906713"/>
          <p14:tracePt t="10796" x="4783138" y="2906713"/>
          <p14:tracePt t="10804" x="4740275" y="2906713"/>
          <p14:tracePt t="10812" x="4681538" y="2906713"/>
          <p14:tracePt t="10820" x="4646613" y="2906713"/>
          <p14:tracePt t="10828" x="4621213" y="2906713"/>
          <p14:tracePt t="10836" x="4579938" y="2906713"/>
          <p14:tracePt t="10844" x="4554538" y="2906713"/>
          <p14:tracePt t="10852" x="4511675" y="2906713"/>
          <p14:tracePt t="10860" x="4460875" y="2889250"/>
          <p14:tracePt t="10868" x="4425950" y="2889250"/>
          <p14:tracePt t="10876" x="4392613" y="2881313"/>
          <p14:tracePt t="10884" x="4349750" y="2881313"/>
          <p14:tracePt t="10892" x="4332288" y="2871788"/>
          <p14:tracePt t="10900" x="4316413" y="2871788"/>
          <p14:tracePt t="10908" x="4291013" y="2871788"/>
          <p14:tracePt t="10916" x="4256088" y="2863850"/>
          <p14:tracePt t="10924" x="4230688" y="2863850"/>
          <p14:tracePt t="10932" x="4205288" y="2855913"/>
          <p14:tracePt t="10940" x="4187825" y="2846388"/>
          <p14:tracePt t="10948" x="4146550" y="2846388"/>
          <p14:tracePt t="10956" x="4137025" y="2838450"/>
          <p14:tracePt t="10964" x="4111625" y="2838450"/>
          <p14:tracePt t="10972" x="4095750" y="2838450"/>
          <p14:tracePt t="10980" x="4078288" y="2838450"/>
          <p14:tracePt t="10988" x="4060825" y="2830513"/>
          <p14:tracePt t="10996" x="4044950" y="2830513"/>
          <p14:tracePt t="11044" x="4035425" y="2830513"/>
          <p14:tracePt t="11052" x="4035425" y="2820988"/>
          <p14:tracePt t="11060" x="4035425" y="2805113"/>
          <p14:tracePt t="11068" x="4044950" y="2795588"/>
          <p14:tracePt t="11076" x="4086225" y="2752725"/>
          <p14:tracePt t="11084" x="4121150" y="2719388"/>
          <p14:tracePt t="11092" x="4146550" y="2693988"/>
          <p14:tracePt t="11100" x="4171950" y="2668588"/>
          <p14:tracePt t="11108" x="4179888" y="2643188"/>
          <p14:tracePt t="11116" x="4187825" y="2617788"/>
          <p14:tracePt t="11124" x="4205288" y="2574925"/>
          <p14:tracePt t="11132" x="4214813" y="2557463"/>
          <p14:tracePt t="11140" x="4222750" y="2516188"/>
          <p14:tracePt t="11148" x="4222750" y="2481263"/>
          <p14:tracePt t="11156" x="4230688" y="2438400"/>
          <p14:tracePt t="11164" x="4230688" y="2405063"/>
          <p14:tracePt t="11172" x="4230688" y="2379663"/>
          <p14:tracePt t="11180" x="4256088" y="2336800"/>
          <p14:tracePt t="11188" x="4256088" y="2319338"/>
          <p14:tracePt t="11196" x="4256088" y="2286000"/>
          <p14:tracePt t="11204" x="4256088" y="2252663"/>
          <p14:tracePt t="11212" x="4256088" y="2217738"/>
          <p14:tracePt t="11220" x="4256088" y="2159000"/>
          <p14:tracePt t="11228" x="4256088" y="2108200"/>
          <p14:tracePt t="11236" x="4248150" y="2039938"/>
          <p14:tracePt t="11244" x="4222750" y="1971675"/>
          <p14:tracePt t="11252" x="4179888" y="1878013"/>
          <p14:tracePt t="11260" x="4137025" y="1819275"/>
          <p14:tracePt t="11268" x="4103688" y="1751013"/>
          <p14:tracePt t="11276" x="4078288" y="1716088"/>
          <p14:tracePt t="11284" x="4035425" y="1674813"/>
          <p14:tracePt t="11292" x="4027488" y="1639888"/>
          <p14:tracePt t="11300" x="4017963" y="1631950"/>
          <p14:tracePt t="11308" x="4002088" y="1614488"/>
          <p14:tracePt t="11316" x="3992563" y="1606550"/>
          <p14:tracePt t="11324" x="3967163" y="1581150"/>
          <p14:tracePt t="11340" x="3941763" y="1581150"/>
          <p14:tracePt t="11348" x="3925888" y="1571625"/>
          <p14:tracePt t="11356" x="3900488" y="1563688"/>
          <p14:tracePt t="11372" x="3890963" y="1555750"/>
          <p14:tracePt t="11380" x="3883025" y="1555750"/>
          <p14:tracePt t="11388" x="3865563" y="1555750"/>
          <p14:tracePt t="11396" x="3857625" y="1555750"/>
          <p14:tracePt t="11404" x="3822700" y="1546225"/>
          <p14:tracePt t="11420" x="3789363" y="1538288"/>
          <p14:tracePt t="11428" x="3781425" y="1538288"/>
          <p14:tracePt t="11436" x="3738563" y="1538288"/>
          <p14:tracePt t="11444" x="3695700" y="1520825"/>
          <p14:tracePt t="11452" x="3670300" y="1520825"/>
          <p14:tracePt t="11460" x="3627438" y="1520825"/>
          <p14:tracePt t="11468" x="3602038" y="1520825"/>
          <p14:tracePt t="11476" x="3551238" y="1520825"/>
          <p14:tracePt t="11484" x="3517900" y="1520825"/>
          <p14:tracePt t="11492" x="3475038" y="1520825"/>
          <p14:tracePt t="11500" x="3424238" y="1530350"/>
          <p14:tracePt t="11508" x="3381375" y="1538288"/>
          <p14:tracePt t="11516" x="3338513" y="1538288"/>
          <p14:tracePt t="11524" x="3287713" y="1555750"/>
          <p14:tracePt t="11532" x="3254375" y="1555750"/>
          <p14:tracePt t="11540" x="3228975" y="1563688"/>
          <p14:tracePt t="11548" x="3194050" y="1563688"/>
          <p14:tracePt t="11556" x="3152775" y="1571625"/>
          <p14:tracePt t="11564" x="3109913" y="1571625"/>
          <p14:tracePt t="11572" x="3084513" y="1581150"/>
          <p14:tracePt t="11580" x="3041650" y="1597025"/>
          <p14:tracePt t="11588" x="2998788" y="1614488"/>
          <p14:tracePt t="11596" x="2955925" y="1614488"/>
          <p14:tracePt t="11604" x="2897188" y="1649413"/>
          <p14:tracePt t="11612" x="2871788" y="1657350"/>
          <p14:tracePt t="11620" x="2854325" y="1674813"/>
          <p14:tracePt t="11628" x="2820988" y="1690688"/>
          <p14:tracePt t="11636" x="2820988" y="1700213"/>
          <p14:tracePt t="11644" x="2811463" y="1700213"/>
          <p14:tracePt t="11652" x="2786063" y="1725613"/>
          <p14:tracePt t="11660" x="2786063" y="1733550"/>
          <p14:tracePt t="11668" x="2786063" y="1758950"/>
          <p14:tracePt t="11676" x="2786063" y="1793875"/>
          <p14:tracePt t="11684" x="2778125" y="1809750"/>
          <p14:tracePt t="11692" x="2760663" y="1844675"/>
          <p14:tracePt t="11700" x="2760663" y="1878013"/>
          <p14:tracePt t="11708" x="2752725" y="1920875"/>
          <p14:tracePt t="11716" x="2752725" y="1954213"/>
          <p14:tracePt t="11724" x="2752725" y="2005013"/>
          <p14:tracePt t="11732" x="2752725" y="2039938"/>
          <p14:tracePt t="11740" x="2752725" y="2082800"/>
          <p14:tracePt t="11748" x="2752725" y="2116138"/>
          <p14:tracePt t="11756" x="2770188" y="2149475"/>
          <p14:tracePt t="11764" x="2778125" y="2174875"/>
          <p14:tracePt t="11772" x="2786063" y="2192338"/>
          <p14:tracePt t="11780" x="2803525" y="2200275"/>
          <p14:tracePt t="11788" x="2828925" y="2227263"/>
          <p14:tracePt t="11796" x="2846388" y="2235200"/>
          <p14:tracePt t="11804" x="2863850" y="2252663"/>
          <p14:tracePt t="11812" x="2889250" y="2268538"/>
          <p14:tracePt t="11820" x="2914650" y="2278063"/>
          <p14:tracePt t="11828" x="2947988" y="2293938"/>
          <p14:tracePt t="11836" x="2973388" y="2311400"/>
          <p14:tracePt t="11844" x="2998788" y="2311400"/>
          <p14:tracePt t="11852" x="3041650" y="2344738"/>
          <p14:tracePt t="11860" x="3092450" y="2362200"/>
          <p14:tracePt t="11868" x="3168650" y="2397125"/>
          <p14:tracePt t="11876" x="3236913" y="2430463"/>
          <p14:tracePt t="11884" x="3313113" y="2447925"/>
          <p14:tracePt t="11892" x="3406775" y="2473325"/>
          <p14:tracePt t="11900" x="3475038" y="2489200"/>
          <p14:tracePt t="11908" x="3568700" y="2506663"/>
          <p14:tracePt t="11916" x="3619500" y="2506663"/>
          <p14:tracePt t="11924" x="3703638" y="2506663"/>
          <p14:tracePt t="11932" x="3763963" y="2506663"/>
          <p14:tracePt t="11940" x="3806825" y="2506663"/>
          <p14:tracePt t="11948" x="3848100" y="2506663"/>
          <p14:tracePt t="11956" x="3925888" y="2489200"/>
          <p14:tracePt t="11964" x="4002088" y="2481263"/>
          <p14:tracePt t="11972" x="4060825" y="2473325"/>
          <p14:tracePt t="11980" x="4086225" y="2447925"/>
          <p14:tracePt t="11988" x="4121150" y="2438400"/>
          <p14:tracePt t="11996" x="4162425" y="2413000"/>
          <p14:tracePt t="12004" x="4187825" y="2397125"/>
          <p14:tracePt t="12012" x="4205288" y="2387600"/>
          <p14:tracePt t="12020" x="4240213" y="2371725"/>
          <p14:tracePt t="12028" x="4273550" y="2354263"/>
          <p14:tracePt t="12041" x="4306888" y="2319338"/>
          <p14:tracePt t="12044" x="4332288" y="2311400"/>
          <p14:tracePt t="12052" x="4367213" y="2303463"/>
          <p14:tracePt t="12060" x="4400550" y="2268538"/>
          <p14:tracePt t="12068" x="4435475" y="2252663"/>
          <p14:tracePt t="12076" x="4460875" y="2227263"/>
          <p14:tracePt t="12084" x="4503738" y="2200275"/>
          <p14:tracePt t="12092" x="4519613" y="2174875"/>
          <p14:tracePt t="12100" x="4554538" y="2149475"/>
          <p14:tracePt t="12108" x="4605338" y="2098675"/>
          <p14:tracePt t="12116" x="4621213" y="2082800"/>
          <p14:tracePt t="12124" x="4646613" y="2047875"/>
          <p14:tracePt t="12132" x="4673600" y="2014538"/>
          <p14:tracePt t="12140" x="4689475" y="1979613"/>
          <p14:tracePt t="12148" x="4714875" y="1954213"/>
          <p14:tracePt t="12156" x="4732338" y="1920875"/>
          <p14:tracePt t="12164" x="4740275" y="1885950"/>
          <p14:tracePt t="12172" x="4757738" y="1860550"/>
          <p14:tracePt t="12180" x="4757738" y="1835150"/>
          <p14:tracePt t="12196" x="4757738" y="1801813"/>
          <p14:tracePt t="12204" x="4757738" y="1784350"/>
          <p14:tracePt t="12212" x="4757738" y="1776413"/>
          <p14:tracePt t="12220" x="4757738" y="1758950"/>
          <p14:tracePt t="12228" x="4749800" y="1741488"/>
          <p14:tracePt t="12236" x="4724400" y="1716088"/>
          <p14:tracePt t="12244" x="4706938" y="1700213"/>
          <p14:tracePt t="12252" x="4681538" y="1674813"/>
          <p14:tracePt t="12260" x="4673600" y="1649413"/>
          <p14:tracePt t="12268" x="4621213" y="1622425"/>
          <p14:tracePt t="12276" x="4595813" y="1606550"/>
          <p14:tracePt t="12284" x="4579938" y="1589088"/>
          <p14:tracePt t="12292" x="4562475" y="1581150"/>
          <p14:tracePt t="12300" x="4537075" y="1563688"/>
          <p14:tracePt t="12308" x="4503738" y="1546225"/>
          <p14:tracePt t="12316" x="4476750" y="1530350"/>
          <p14:tracePt t="12324" x="4425950" y="1512888"/>
          <p14:tracePt t="12332" x="4375150" y="1487488"/>
          <p14:tracePt t="12340" x="4316413" y="1487488"/>
          <p14:tracePt t="12348" x="4281488" y="1477963"/>
          <p14:tracePt t="12356" x="4222750" y="1477963"/>
          <p14:tracePt t="12364" x="4197350" y="1470025"/>
          <p14:tracePt t="12372" x="4146550" y="1470025"/>
          <p14:tracePt t="12380" x="4103688" y="1470025"/>
          <p14:tracePt t="12388" x="4060825" y="1470025"/>
          <p14:tracePt t="12396" x="4017963" y="1470025"/>
          <p14:tracePt t="12404" x="3992563" y="1470025"/>
          <p14:tracePt t="12412" x="3951288" y="1470025"/>
          <p14:tracePt t="12420" x="3933825" y="1470025"/>
          <p14:tracePt t="12428" x="3916363" y="1470025"/>
          <p14:tracePt t="12436" x="3900488" y="1470025"/>
          <p14:tracePt t="12444" x="3873500" y="1470025"/>
          <p14:tracePt t="12452" x="3848100" y="1470025"/>
          <p14:tracePt t="12460" x="3822700" y="1470025"/>
          <p14:tracePt t="12468" x="3797300" y="1470025"/>
          <p14:tracePt t="12476" x="3756025" y="1495425"/>
          <p14:tracePt t="12484" x="3738563" y="1495425"/>
          <p14:tracePt t="12492" x="3703638" y="1504950"/>
          <p14:tracePt t="12500" x="3652838" y="1530350"/>
          <p14:tracePt t="12508" x="3619500" y="1538288"/>
          <p14:tracePt t="12516" x="3602038" y="1546225"/>
          <p14:tracePt t="12524" x="3586163" y="1555750"/>
          <p14:tracePt t="12532" x="3576638" y="1563688"/>
          <p14:tracePt t="12540" x="3559175" y="1581150"/>
          <p14:tracePt t="12548" x="3525838" y="1606550"/>
          <p14:tracePt t="12556" x="3500438" y="1622425"/>
          <p14:tracePt t="12564" x="3482975" y="1631950"/>
          <p14:tracePt t="12572" x="3457575" y="1657350"/>
          <p14:tracePt t="12580" x="3441700" y="1674813"/>
          <p14:tracePt t="12588" x="3414713" y="1700213"/>
          <p14:tracePt t="12596" x="3414713" y="1716088"/>
          <p14:tracePt t="12604" x="3406775" y="1725613"/>
          <p14:tracePt t="12612" x="3381375" y="1758950"/>
          <p14:tracePt t="12620" x="3381375" y="1776413"/>
          <p14:tracePt t="12628" x="3381375" y="1801813"/>
          <p14:tracePt t="12636" x="3373438" y="1844675"/>
          <p14:tracePt t="12644" x="3363913" y="1878013"/>
          <p14:tracePt t="12652" x="3363913" y="1895475"/>
          <p14:tracePt t="12660" x="3363913" y="1938338"/>
          <p14:tracePt t="12668" x="3363913" y="1963738"/>
          <p14:tracePt t="12676" x="3363913" y="1997075"/>
          <p14:tracePt t="12684" x="3363913" y="2014538"/>
          <p14:tracePt t="12692" x="3363913" y="2039938"/>
          <p14:tracePt t="12700" x="3363913" y="2082800"/>
          <p14:tracePt t="12708" x="3363913" y="2108200"/>
          <p14:tracePt t="12716" x="3389313" y="2141538"/>
          <p14:tracePt t="12724" x="3398838" y="2166938"/>
          <p14:tracePt t="12732" x="3414713" y="2192338"/>
          <p14:tracePt t="12740" x="3441700" y="2217738"/>
          <p14:tracePt t="12748" x="3475038" y="2252663"/>
          <p14:tracePt t="12756" x="3492500" y="2278063"/>
          <p14:tracePt t="12764" x="3517900" y="2303463"/>
          <p14:tracePt t="12772" x="3543300" y="2328863"/>
          <p14:tracePt t="12780" x="3594100" y="2362200"/>
          <p14:tracePt t="12788" x="3644900" y="2405063"/>
          <p14:tracePt t="12796" x="3687763" y="2430463"/>
          <p14:tracePt t="12804" x="3746500" y="2463800"/>
          <p14:tracePt t="12812" x="3806825" y="2498725"/>
          <p14:tracePt t="12820" x="3873500" y="2516188"/>
          <p14:tracePt t="12828" x="3908425" y="2532063"/>
          <p14:tracePt t="12836" x="3951288" y="2532063"/>
          <p14:tracePt t="12844" x="3976688" y="2541588"/>
          <p14:tracePt t="12852" x="4017963" y="2541588"/>
          <p14:tracePt t="12860" x="4035425" y="2541588"/>
          <p14:tracePt t="12868" x="4070350" y="2541588"/>
          <p14:tracePt t="12876" x="4103688" y="2541588"/>
          <p14:tracePt t="12884" x="4129088" y="2541588"/>
          <p14:tracePt t="12892" x="4171950" y="2541588"/>
          <p14:tracePt t="12900" x="4222750" y="2541588"/>
          <p14:tracePt t="12908" x="4240213" y="2541588"/>
          <p14:tracePt t="12916" x="4273550" y="2541588"/>
          <p14:tracePt t="12924" x="4306888" y="2541588"/>
          <p14:tracePt t="12932" x="4332288" y="2541588"/>
          <p14:tracePt t="12940" x="4359275" y="2541588"/>
          <p14:tracePt t="12948" x="4418013" y="2549525"/>
          <p14:tracePt t="12956" x="4468813" y="2549525"/>
          <p14:tracePt t="12964" x="4494213" y="2557463"/>
          <p14:tracePt t="12972" x="4537075" y="2557463"/>
          <p14:tracePt t="12980" x="4570413" y="2574925"/>
          <p14:tracePt t="12988" x="4605338" y="2582863"/>
          <p14:tracePt t="12996" x="4646613" y="2582863"/>
          <p14:tracePt t="13004" x="4706938" y="2582863"/>
          <p14:tracePt t="13012" x="4740275" y="2592388"/>
          <p14:tracePt t="13020" x="4775200" y="2600325"/>
          <p14:tracePt t="13028" x="4783138" y="2600325"/>
          <p14:tracePt t="13046" x="4818063" y="2600325"/>
          <p14:tracePt t="13092" x="4833938" y="2617788"/>
          <p14:tracePt t="13652" x="4851400" y="2617788"/>
          <p14:tracePt t="13660" x="4859338" y="2608263"/>
          <p14:tracePt t="13684" x="4876800" y="2608263"/>
          <p14:tracePt t="13716" x="4876800" y="2600325"/>
          <p14:tracePt t="14388" x="4884738" y="2600325"/>
          <p14:tracePt t="14436" x="4902200" y="2600325"/>
          <p14:tracePt t="14444" x="4910138" y="2600325"/>
          <p14:tracePt t="14452" x="4919663" y="2600325"/>
          <p14:tracePt t="14460" x="4927600" y="2600325"/>
          <p14:tracePt t="14476" x="4953000" y="2600325"/>
          <p14:tracePt t="14492" x="4962525" y="2592388"/>
          <p14:tracePt t="17652" x="4970463" y="2566988"/>
          <p14:tracePt t="17668" x="4970463" y="2541588"/>
          <p14:tracePt t="17676" x="4978400" y="2541588"/>
          <p14:tracePt t="17684" x="5003800" y="2506663"/>
          <p14:tracePt t="17692" x="5003800" y="2498725"/>
          <p14:tracePt t="17700" x="5021263" y="2489200"/>
          <p14:tracePt t="17708" x="5029200" y="2481263"/>
          <p14:tracePt t="17716" x="5038725" y="2473325"/>
          <p14:tracePt t="17724" x="5046663" y="2463800"/>
          <p14:tracePt t="17740" x="5064125" y="2455863"/>
          <p14:tracePt t="17764" x="5072063" y="2447925"/>
          <p14:tracePt t="17780" x="5080000" y="2438400"/>
          <p14:tracePt t="17788" x="5089525" y="2438400"/>
          <p14:tracePt t="17796" x="5114925" y="2430463"/>
          <p14:tracePt t="17804" x="5132388" y="2430463"/>
          <p14:tracePt t="17812" x="5173663" y="2413000"/>
          <p14:tracePt t="17820" x="5208588" y="2405063"/>
          <p14:tracePt t="17828" x="5241925" y="2405063"/>
          <p14:tracePt t="17836" x="5249863" y="2405063"/>
          <p14:tracePt t="17844" x="5276850" y="2405063"/>
          <p14:tracePt t="17852" x="5292725" y="2405063"/>
          <p14:tracePt t="17860" x="5318125" y="2405063"/>
          <p14:tracePt t="17868" x="5343525" y="2405063"/>
          <p14:tracePt t="17876" x="5386388" y="2405063"/>
          <p14:tracePt t="17884" x="5411788" y="2405063"/>
          <p14:tracePt t="17892" x="5446713" y="2413000"/>
          <p14:tracePt t="17900" x="5487988" y="2422525"/>
          <p14:tracePt t="17908" x="5522913" y="2430463"/>
          <p14:tracePt t="17916" x="5581650" y="2438400"/>
          <p14:tracePt t="17924" x="5616575" y="2463800"/>
          <p14:tracePt t="17932" x="5675313" y="2473325"/>
          <p14:tracePt t="17940" x="5735638" y="2473325"/>
          <p14:tracePt t="17948" x="5776913" y="2481263"/>
          <p14:tracePt t="17956" x="5853113" y="2498725"/>
          <p14:tracePt t="17964" x="5921375" y="2498725"/>
          <p14:tracePt t="17972" x="5997575" y="2516188"/>
          <p14:tracePt t="17980" x="6083300" y="2524125"/>
          <p14:tracePt t="17988" x="6142038" y="2532063"/>
          <p14:tracePt t="17996" x="6219825" y="2532063"/>
          <p14:tracePt t="18004" x="6270625" y="2532063"/>
          <p14:tracePt t="18012" x="6346825" y="2532063"/>
          <p14:tracePt t="18020" x="6423025" y="2549525"/>
          <p14:tracePt t="18028" x="6491288" y="2566988"/>
          <p14:tracePt t="18043" x="6550025" y="2566988"/>
          <p14:tracePt t="18044" x="6653213" y="2574925"/>
          <p14:tracePt t="18052" x="6754813" y="2608263"/>
          <p14:tracePt t="18060" x="6813550" y="2608263"/>
          <p14:tracePt t="18068" x="6873875" y="2617788"/>
          <p14:tracePt t="18076" x="6915150" y="2625725"/>
          <p14:tracePt t="18084" x="6950075" y="2660650"/>
          <p14:tracePt t="18092" x="7043738" y="2668588"/>
          <p14:tracePt t="18100" x="7077075" y="2676525"/>
          <p14:tracePt t="18108" x="7102475" y="2676525"/>
          <p14:tracePt t="18116" x="7137400" y="2686050"/>
          <p14:tracePt t="18124" x="7170738" y="2711450"/>
          <p14:tracePt t="18132" x="7221538" y="2711450"/>
          <p14:tracePt t="18140" x="7281863" y="2719388"/>
          <p14:tracePt t="18148" x="7297738" y="2719388"/>
          <p14:tracePt t="18156" x="7340600" y="2719388"/>
          <p14:tracePt t="18164" x="7366000" y="2727325"/>
          <p14:tracePt t="18172" x="7400925" y="2727325"/>
          <p14:tracePt t="18180" x="7416800" y="2727325"/>
          <p14:tracePt t="18188" x="7434263" y="2727325"/>
          <p14:tracePt t="18196" x="7442200" y="2727325"/>
          <p14:tracePt t="18204" x="7459663" y="2727325"/>
          <p14:tracePt t="18212" x="7467600" y="2727325"/>
          <p14:tracePt t="18220" x="7477125" y="2727325"/>
          <p14:tracePt t="18228" x="7493000" y="2727325"/>
          <p14:tracePt t="18236" x="7527925" y="2727325"/>
          <p14:tracePt t="18244" x="7545388" y="2727325"/>
          <p14:tracePt t="18252" x="7578725" y="2727325"/>
          <p14:tracePt t="18260" x="7629525" y="2727325"/>
          <p14:tracePt t="18268" x="7705725" y="2727325"/>
          <p14:tracePt t="18276" x="7781925" y="2752725"/>
          <p14:tracePt t="18284" x="7875588" y="2762250"/>
          <p14:tracePt t="18292" x="8004175" y="2770188"/>
          <p14:tracePt t="18300" x="8174038" y="2813050"/>
          <p14:tracePt t="18308" x="8301038" y="2813050"/>
          <p14:tracePt t="18316" x="8435975" y="2813050"/>
          <p14:tracePt t="18324" x="8555038" y="2820988"/>
          <p14:tracePt t="18332" x="8640763" y="2820988"/>
          <p14:tracePt t="18340" x="8691563" y="2820988"/>
          <p14:tracePt t="18348" x="8750300" y="2820988"/>
          <p14:tracePt t="18356" x="8793163" y="2820988"/>
          <p14:tracePt t="18364" x="8843963" y="2820988"/>
          <p14:tracePt t="18372" x="8878888" y="2805113"/>
          <p14:tracePt t="18380" x="8929688" y="2770188"/>
          <p14:tracePt t="18396" x="8972550" y="2736850"/>
          <p14:tracePt t="18404" x="8997950" y="2719388"/>
          <p14:tracePt t="18412" x="9005888" y="2701925"/>
          <p14:tracePt t="18420" x="9023350" y="2693988"/>
          <p14:tracePt t="18428" x="9048750" y="2668588"/>
          <p14:tracePt t="18436" x="9056688" y="2651125"/>
          <p14:tracePt t="18444" x="9064625" y="2633663"/>
          <p14:tracePt t="18452" x="9082088" y="2617788"/>
          <p14:tracePt t="18460" x="9091613" y="2608263"/>
          <p14:tracePt t="18468" x="9099550" y="2582863"/>
          <p14:tracePt t="18476" x="9107488" y="2566988"/>
          <p14:tracePt t="18484" x="9124950" y="2532063"/>
          <p14:tracePt t="18492" x="9132888" y="2524125"/>
          <p14:tracePt t="18500" x="9142413" y="2489200"/>
          <p14:tracePt t="18508" x="9158288" y="2455863"/>
          <p14:tracePt t="18516" x="9167813" y="2422525"/>
          <p14:tracePt t="18524" x="9167813" y="2387600"/>
          <p14:tracePt t="18532" x="9167813" y="2344738"/>
          <p14:tracePt t="18540" x="9167813" y="2303463"/>
          <p14:tracePt t="18548" x="9167813" y="2278063"/>
          <p14:tracePt t="18556" x="9167813" y="2235200"/>
          <p14:tracePt t="18564" x="9167813" y="2192338"/>
          <p14:tracePt t="18572" x="9158288" y="2149475"/>
          <p14:tracePt t="18580" x="9150350" y="2124075"/>
          <p14:tracePt t="18588" x="9142413" y="2090738"/>
          <p14:tracePt t="18596" x="9117013" y="2065338"/>
          <p14:tracePt t="18604" x="9107488" y="2030413"/>
          <p14:tracePt t="18612" x="9091613" y="2022475"/>
          <p14:tracePt t="18620" x="9064625" y="1979613"/>
          <p14:tracePt t="18628" x="9023350" y="1928813"/>
          <p14:tracePt t="18636" x="8988425" y="1895475"/>
          <p14:tracePt t="18644" x="8963025" y="1860550"/>
          <p14:tracePt t="18652" x="8921750" y="1809750"/>
          <p14:tracePt t="18660" x="8886825" y="1776413"/>
          <p14:tracePt t="18668" x="8843963" y="1741488"/>
          <p14:tracePt t="18676" x="8810625" y="1716088"/>
          <p14:tracePt t="18684" x="8793163" y="1700213"/>
          <p14:tracePt t="18692" x="8759825" y="1674813"/>
          <p14:tracePt t="18700" x="8734425" y="1657350"/>
          <p14:tracePt t="18708" x="8699500" y="1649413"/>
          <p14:tracePt t="18716" x="8666163" y="1631950"/>
          <p14:tracePt t="18724" x="8615363" y="1606550"/>
          <p14:tracePt t="18732" x="8555038" y="1589088"/>
          <p14:tracePt t="18740" x="8513763" y="1571625"/>
          <p14:tracePt t="18748" x="8435975" y="1563688"/>
          <p14:tracePt t="18756" x="8334375" y="1530350"/>
          <p14:tracePt t="18764" x="8232775" y="1512888"/>
          <p14:tracePt t="18771" x="8131175" y="1504950"/>
          <p14:tracePt t="18780" x="8020050" y="1495425"/>
          <p14:tracePt t="18788" x="7918450" y="1470025"/>
          <p14:tracePt t="18796" x="7842250" y="1462088"/>
          <p14:tracePt t="18804" x="7748588" y="1462088"/>
          <p14:tracePt t="18812" x="7646988" y="1462088"/>
          <p14:tracePt t="18820" x="7570788" y="1462088"/>
          <p14:tracePt t="18828" x="7518400" y="1462088"/>
          <p14:tracePt t="18836" x="7442200" y="1462088"/>
          <p14:tracePt t="18844" x="7373938" y="1462088"/>
          <p14:tracePt t="18852" x="7272338" y="1462088"/>
          <p14:tracePt t="18860" x="7213600" y="1462088"/>
          <p14:tracePt t="18868" x="7162800" y="1462088"/>
          <p14:tracePt t="18876" x="7119938" y="1462088"/>
          <p14:tracePt t="18884" x="7069138" y="1462088"/>
          <p14:tracePt t="18892" x="7043738" y="1462088"/>
          <p14:tracePt t="18900" x="6992938" y="1462088"/>
          <p14:tracePt t="18908" x="6950075" y="1470025"/>
          <p14:tracePt t="18916" x="6915150" y="1470025"/>
          <p14:tracePt t="18924" x="6864350" y="1477963"/>
          <p14:tracePt t="18932" x="6805613" y="1477963"/>
          <p14:tracePt t="18940" x="6762750" y="1487488"/>
          <p14:tracePt t="18948" x="6694488" y="1504950"/>
          <p14:tracePt t="18956" x="6635750" y="1520825"/>
          <p14:tracePt t="18964" x="6575425" y="1530350"/>
          <p14:tracePt t="18972" x="6499225" y="1563688"/>
          <p14:tracePt t="18980" x="6430963" y="1563688"/>
          <p14:tracePt t="18988" x="6372225" y="1571625"/>
          <p14:tracePt t="18996" x="6311900" y="1589088"/>
          <p14:tracePt t="19004" x="6278563" y="1606550"/>
          <p14:tracePt t="19012" x="6227763" y="1622425"/>
          <p14:tracePt t="19020" x="6176963" y="1657350"/>
          <p14:tracePt t="19028" x="6126163" y="1682750"/>
          <p14:tracePt t="19047" x="6057900" y="1751013"/>
          <p14:tracePt t="19052" x="6040438" y="1766888"/>
          <p14:tracePt t="19060" x="6024563" y="1784350"/>
          <p14:tracePt t="19068" x="6007100" y="1835150"/>
          <p14:tracePt t="19076" x="5964238" y="1878013"/>
          <p14:tracePt t="19084" x="5946775" y="1903413"/>
          <p14:tracePt t="19092" x="5930900" y="1938338"/>
          <p14:tracePt t="19100" x="5905500" y="1989138"/>
          <p14:tracePt t="19108" x="5895975" y="1989138"/>
          <p14:tracePt t="19116" x="5895975" y="2014538"/>
          <p14:tracePt t="19124" x="5895975" y="2022475"/>
          <p14:tracePt t="19132" x="5895975" y="2047875"/>
          <p14:tracePt t="19140" x="5895975" y="2073275"/>
          <p14:tracePt t="19148" x="5895975" y="2098675"/>
          <p14:tracePt t="19156" x="5895975" y="2124075"/>
          <p14:tracePt t="19164" x="5895975" y="2141538"/>
          <p14:tracePt t="19172" x="5905500" y="2174875"/>
          <p14:tracePt t="19180" x="5921375" y="2209800"/>
          <p14:tracePt t="19188" x="5964238" y="2243138"/>
          <p14:tracePt t="19196" x="5989638" y="2268538"/>
          <p14:tracePt t="19204" x="6007100" y="2303463"/>
          <p14:tracePt t="19212" x="6015038" y="2336800"/>
          <p14:tracePt t="19220" x="6049963" y="2362200"/>
          <p14:tracePt t="19228" x="6116638" y="2422525"/>
          <p14:tracePt t="19236" x="6176963" y="2447925"/>
          <p14:tracePt t="19244" x="6253163" y="2481263"/>
          <p14:tracePt t="19252" x="6286500" y="2516188"/>
          <p14:tracePt t="19260" x="6364288" y="2541588"/>
          <p14:tracePt t="19268" x="6440488" y="2566988"/>
          <p14:tracePt t="19276" x="6534150" y="2608263"/>
          <p14:tracePt t="19284" x="6600825" y="2617788"/>
          <p14:tracePt t="19292" x="6694488" y="2651125"/>
          <p14:tracePt t="19300" x="6770688" y="2676525"/>
          <p14:tracePt t="19308" x="6838950" y="2686050"/>
          <p14:tracePt t="19316" x="6942138" y="2711450"/>
          <p14:tracePt t="19324" x="7018338" y="2719388"/>
          <p14:tracePt t="19332" x="7119938" y="2727325"/>
          <p14:tracePt t="19340" x="7204075" y="2744788"/>
          <p14:tracePt t="19348" x="7272338" y="2752725"/>
          <p14:tracePt t="19356" x="7340600" y="2770188"/>
          <p14:tracePt t="19364" x="7426325" y="2770188"/>
          <p14:tracePt t="19372" x="7477125" y="2770188"/>
          <p14:tracePt t="19380" x="7527925" y="2770188"/>
          <p14:tracePt t="19388" x="7578725" y="2770188"/>
          <p14:tracePt t="19396" x="7654925" y="2770188"/>
          <p14:tracePt t="19404" x="7705725" y="2770188"/>
          <p14:tracePt t="19412" x="7756525" y="2770188"/>
          <p14:tracePt t="19420" x="7850188" y="2770188"/>
          <p14:tracePt t="19428" x="7910513" y="2770188"/>
          <p14:tracePt t="19436" x="7951788" y="2770188"/>
          <p14:tracePt t="19444" x="8029575" y="2770188"/>
          <p14:tracePt t="19452" x="8113713" y="2770188"/>
          <p14:tracePt t="19460" x="8181975" y="2770188"/>
          <p14:tracePt t="19468" x="8224838" y="2770188"/>
          <p14:tracePt t="19476" x="8266113" y="2770188"/>
          <p14:tracePt t="19484" x="8301038" y="2770188"/>
          <p14:tracePt t="19492" x="8334375" y="2770188"/>
          <p14:tracePt t="19500" x="8343900" y="2770188"/>
          <p14:tracePt t="19516" x="8359775" y="2770188"/>
          <p14:tracePt t="19532" x="8369300" y="2770188"/>
          <p14:tracePt t="29316" x="8283575" y="2770188"/>
          <p14:tracePt t="29324" x="8088313" y="2770188"/>
          <p14:tracePt t="29332" x="7918450" y="2770188"/>
          <p14:tracePt t="29340" x="7773988" y="2770188"/>
          <p14:tracePt t="29348" x="7637463" y="2770188"/>
          <p14:tracePt t="29356" x="7510463" y="2770188"/>
          <p14:tracePt t="29363" x="7426325" y="2770188"/>
          <p14:tracePt t="29372" x="7340600" y="2770188"/>
          <p14:tracePt t="29380" x="7307263" y="2770188"/>
          <p14:tracePt t="29387" x="7264400" y="2770188"/>
          <p14:tracePt t="29396" x="7221538" y="2770188"/>
          <p14:tracePt t="29404" x="7178675" y="2770188"/>
          <p14:tracePt t="29412" x="7153275" y="2770188"/>
          <p14:tracePt t="29420" x="7112000" y="2770188"/>
          <p14:tracePt t="29428" x="7069138" y="2770188"/>
          <p14:tracePt t="29436" x="6983413" y="2770188"/>
          <p14:tracePt t="29444" x="6932613" y="2762250"/>
          <p14:tracePt t="29451" x="6873875" y="2752725"/>
          <p14:tracePt t="29460" x="6856413" y="2752725"/>
          <p14:tracePt t="29467" x="6831013" y="2744788"/>
          <p14:tracePt t="29476" x="6797675" y="2736850"/>
          <p14:tracePt t="29484" x="6762750" y="2727325"/>
          <p14:tracePt t="29492" x="6729413" y="2711450"/>
          <p14:tracePt t="29499" x="6669088" y="2711450"/>
          <p14:tracePt t="29508" x="6635750" y="2676525"/>
          <p14:tracePt t="29516" x="6610350" y="2676525"/>
          <p14:tracePt t="29524" x="6575425" y="2676525"/>
          <p14:tracePt t="29532" x="6542088" y="2651125"/>
          <p14:tracePt t="29539" x="6508750" y="2633663"/>
          <p14:tracePt t="29548" x="6483350" y="2625725"/>
          <p14:tracePt t="29556" x="6430963" y="2592388"/>
          <p14:tracePt t="29564" x="6354763" y="2592388"/>
          <p14:tracePt t="29572" x="6311900" y="2574925"/>
          <p14:tracePt t="29580" x="6219825" y="2549525"/>
          <p14:tracePt t="29588" x="6142038" y="2532063"/>
          <p14:tracePt t="29596" x="6075363" y="2506663"/>
          <p14:tracePt t="29603" x="5972175" y="2489200"/>
          <p14:tracePt t="29612" x="5913438" y="2489200"/>
          <p14:tracePt t="29620" x="5811838" y="2473325"/>
          <p14:tracePt t="29628" x="5761038" y="2455863"/>
          <p14:tracePt t="29636" x="5657850" y="2430463"/>
          <p14:tracePt t="29644" x="5599113" y="2413000"/>
          <p14:tracePt t="29652" x="5505450" y="2413000"/>
          <p14:tracePt t="29660" x="5411788" y="2387600"/>
          <p14:tracePt t="29668" x="5343525" y="2379663"/>
          <p14:tracePt t="29676" x="5284788" y="2371725"/>
          <p14:tracePt t="29684" x="5259388" y="2371725"/>
          <p14:tracePt t="29692" x="5249863" y="2371725"/>
          <p14:tracePt t="29708" x="5241925" y="2371725"/>
          <p14:tracePt t="29716" x="5233988" y="2371725"/>
          <p14:tracePt t="29724" x="5224463" y="2371725"/>
          <p14:tracePt t="29780" x="5208588" y="2371725"/>
          <p14:tracePt t="29788" x="5173663" y="2371725"/>
          <p14:tracePt t="29796" x="5132388" y="2371725"/>
          <p14:tracePt t="29804" x="5089525" y="2371725"/>
          <p14:tracePt t="29812" x="5003800" y="2371725"/>
          <p14:tracePt t="29819" x="4919663" y="2387600"/>
          <p14:tracePt t="29828" x="4876800" y="2387600"/>
          <p14:tracePt t="29835" x="4791075" y="2397125"/>
          <p14:tracePt t="29843" x="4689475" y="2397125"/>
          <p14:tracePt t="29852" x="4605338" y="2405063"/>
          <p14:tracePt t="29860" x="4486275" y="2405063"/>
          <p14:tracePt t="29868" x="4375150" y="2405063"/>
          <p14:tracePt t="29876" x="4240213" y="2405063"/>
          <p14:tracePt t="29884" x="4137025" y="2405063"/>
          <p14:tracePt t="29892" x="4010025" y="2405063"/>
          <p14:tracePt t="29900" x="3900488" y="2405063"/>
          <p14:tracePt t="29908" x="3771900" y="2405063"/>
          <p14:tracePt t="29916" x="3662363" y="2405063"/>
          <p14:tracePt t="29924" x="3533775" y="2405063"/>
          <p14:tracePt t="29932" x="3414713" y="2405063"/>
          <p14:tracePt t="29940" x="3305175" y="2405063"/>
          <p14:tracePt t="29948" x="3178175" y="2405063"/>
          <p14:tracePt t="29956" x="3084513" y="2405063"/>
          <p14:tracePt t="29964" x="2965450" y="2405063"/>
          <p14:tracePt t="29972" x="2905125" y="2430463"/>
          <p14:tracePt t="29979" x="2828925" y="2438400"/>
          <p14:tracePt t="29988" x="2760663" y="2455863"/>
          <p14:tracePt t="29995" x="2709863" y="2481263"/>
          <p14:tracePt t="30003" x="2659063" y="2498725"/>
          <p14:tracePt t="30012" x="2616200" y="2506663"/>
          <p14:tracePt t="30020" x="2565400" y="2549525"/>
          <p14:tracePt t="30028" x="2506663" y="2574925"/>
          <p14:tracePt t="30035" x="2481263" y="2592388"/>
          <p14:tracePt t="30044" x="2438400" y="2608263"/>
          <p14:tracePt t="30052" x="2413000" y="2633663"/>
          <p14:tracePt t="30060" x="2387600" y="2660650"/>
          <p14:tracePt t="30068" x="2362200" y="2686050"/>
          <p14:tracePt t="30076" x="2336800" y="2701925"/>
          <p14:tracePt t="30084" x="2327275" y="2711450"/>
          <p14:tracePt t="30092" x="2319338" y="2719388"/>
          <p14:tracePt t="30100" x="2311400" y="2744788"/>
          <p14:tracePt t="30108" x="2301875" y="2770188"/>
          <p14:tracePt t="30116" x="2286000" y="2795588"/>
          <p14:tracePt t="30124" x="2268538" y="2813050"/>
          <p14:tracePt t="30132" x="2260600" y="2830513"/>
          <p14:tracePt t="30140" x="2243138" y="2889250"/>
          <p14:tracePt t="30148" x="2225675" y="2922588"/>
          <p14:tracePt t="30156" x="2225675" y="2957513"/>
          <p14:tracePt t="30163" x="2217738" y="3000375"/>
          <p14:tracePt t="30172" x="2217738" y="3041650"/>
          <p14:tracePt t="30180" x="2208213" y="3084513"/>
          <p14:tracePt t="30188" x="2208213" y="3119438"/>
          <p14:tracePt t="30196" x="2208213" y="3152775"/>
          <p14:tracePt t="30204" x="2208213" y="3203575"/>
          <p14:tracePt t="30212" x="2208213" y="3238500"/>
          <p14:tracePt t="30220" x="2208213" y="3271838"/>
          <p14:tracePt t="30228" x="2208213" y="3297238"/>
          <p14:tracePt t="30236" x="2235200" y="3322638"/>
          <p14:tracePt t="30244" x="2251075" y="3355975"/>
          <p14:tracePt t="30252" x="2276475" y="3382963"/>
          <p14:tracePt t="30259" x="2311400" y="3390900"/>
          <p14:tracePt t="30268" x="2327275" y="3416300"/>
          <p14:tracePt t="30276" x="2344738" y="3424238"/>
          <p14:tracePt t="30284" x="2405063" y="3449638"/>
          <p14:tracePt t="30291" x="2455863" y="3475038"/>
          <p14:tracePt t="30300" x="2514600" y="3484563"/>
          <p14:tracePt t="30307" x="2582863" y="3502025"/>
          <p14:tracePt t="30316" x="2668588" y="3502025"/>
          <p14:tracePt t="30323" x="2719388" y="3509963"/>
          <p14:tracePt t="30332" x="2803525" y="3527425"/>
          <p14:tracePt t="30340" x="2871788" y="3527425"/>
          <p14:tracePt t="30348" x="2965450" y="3560763"/>
          <p14:tracePt t="30356" x="3033713" y="3568700"/>
          <p14:tracePt t="30364" x="3135313" y="3568700"/>
          <p14:tracePt t="30371" x="3194050" y="3578225"/>
          <p14:tracePt t="30380" x="3279775" y="3586163"/>
          <p14:tracePt t="30387" x="3373438" y="3611563"/>
          <p14:tracePt t="30396" x="3441700" y="3619500"/>
          <p14:tracePt t="30404" x="3500438" y="3619500"/>
          <p14:tracePt t="30412" x="3559175" y="3619500"/>
          <p14:tracePt t="30420" x="3644900" y="3619500"/>
          <p14:tracePt t="30428" x="3713163" y="3619500"/>
          <p14:tracePt t="30436" x="3814763" y="3619500"/>
          <p14:tracePt t="30444" x="3900488" y="3619500"/>
          <p14:tracePt t="30452" x="3984625" y="3619500"/>
          <p14:tracePt t="30459" x="4070350" y="3619500"/>
          <p14:tracePt t="30468" x="4137025" y="3619500"/>
          <p14:tracePt t="30476" x="4214813" y="3619500"/>
          <p14:tracePt t="30484" x="4256088" y="3619500"/>
          <p14:tracePt t="30491" x="4316413" y="3619500"/>
          <p14:tracePt t="30500" x="4375150" y="3611563"/>
          <p14:tracePt t="30508" x="4418013" y="3611563"/>
          <p14:tracePt t="30515" x="4476750" y="3603625"/>
          <p14:tracePt t="30523" x="4529138" y="3586163"/>
          <p14:tracePt t="30532" x="4613275" y="3560763"/>
          <p14:tracePt t="30540" x="4689475" y="3535363"/>
          <p14:tracePt t="30547" x="4724400" y="3517900"/>
          <p14:tracePt t="30556" x="4783138" y="3509963"/>
          <p14:tracePt t="30564" x="4843463" y="3475038"/>
          <p14:tracePt t="30572" x="4884738" y="3459163"/>
          <p14:tracePt t="30580" x="4927600" y="3449638"/>
          <p14:tracePt t="30587" x="4953000" y="3441700"/>
          <p14:tracePt t="30596" x="4962525" y="3424238"/>
          <p14:tracePt t="30603" x="4970463" y="3424238"/>
          <p14:tracePt t="30612" x="4987925" y="3424238"/>
          <p14:tracePt t="30620" x="4987925" y="3416300"/>
          <p14:tracePt t="30628" x="4995863" y="3398838"/>
          <p14:tracePt t="30636" x="5003800" y="3398838"/>
          <p14:tracePt t="30643" x="5003800" y="3382963"/>
          <p14:tracePt t="30652" x="5003800" y="3355975"/>
          <p14:tracePt t="30660" x="5013325" y="3340100"/>
          <p14:tracePt t="30668" x="5021263" y="3314700"/>
          <p14:tracePt t="30675" x="5029200" y="3271838"/>
          <p14:tracePt t="30684" x="5029200" y="3238500"/>
          <p14:tracePt t="30691" x="5029200" y="3203575"/>
          <p14:tracePt t="30700" x="5029200" y="3186113"/>
          <p14:tracePt t="30707" x="5013325" y="3152775"/>
          <p14:tracePt t="30715" x="4987925" y="3109913"/>
          <p14:tracePt t="30723" x="4970463" y="3094038"/>
          <p14:tracePt t="30731" x="4935538" y="3067050"/>
          <p14:tracePt t="30740" x="4919663" y="3059113"/>
          <p14:tracePt t="30748" x="4884738" y="3025775"/>
          <p14:tracePt t="30756" x="4851400" y="3008313"/>
          <p14:tracePt t="30764" x="4800600" y="2982913"/>
          <p14:tracePt t="30772" x="4765675" y="2974975"/>
          <p14:tracePt t="30780" x="4732338" y="2965450"/>
          <p14:tracePt t="30788" x="4689475" y="2957513"/>
          <p14:tracePt t="30796" x="4638675" y="2940050"/>
          <p14:tracePt t="30804" x="4579938" y="2922588"/>
          <p14:tracePt t="30812" x="4537075" y="2922588"/>
          <p14:tracePt t="30820" x="4503738" y="2922588"/>
          <p14:tracePt t="30827" x="4443413" y="2922588"/>
          <p14:tracePt t="30836" x="4400550" y="2922588"/>
          <p14:tracePt t="30844" x="4341813" y="2906713"/>
          <p14:tracePt t="30852" x="4291013" y="2889250"/>
          <p14:tracePt t="30860" x="4248150" y="2889250"/>
          <p14:tracePt t="30868" x="4197350" y="2889250"/>
          <p14:tracePt t="30875" x="4162425" y="2889250"/>
          <p14:tracePt t="30883" x="4103688" y="2889250"/>
          <p14:tracePt t="30891" x="4035425" y="2889250"/>
          <p14:tracePt t="30899" x="4010025" y="2889250"/>
          <p14:tracePt t="30908" x="3967163" y="2906713"/>
          <p14:tracePt t="30916" x="3916363" y="2940050"/>
          <p14:tracePt t="30924" x="3890963" y="2949575"/>
          <p14:tracePt t="30931" x="3865563" y="2949575"/>
          <p14:tracePt t="30940" x="3822700" y="2982913"/>
          <p14:tracePt t="30948" x="3806825" y="3000375"/>
          <p14:tracePt t="30956" x="3789363" y="3016250"/>
          <p14:tracePt t="30963" x="3763963" y="3041650"/>
          <p14:tracePt t="30972" x="3721100" y="3084513"/>
          <p14:tracePt t="30979" x="3713163" y="3101975"/>
          <p14:tracePt t="30988" x="3703638" y="3109913"/>
          <p14:tracePt t="30995" x="3687763" y="3152775"/>
          <p14:tracePt t="31004" x="3678238" y="3178175"/>
          <p14:tracePt t="31012" x="3678238" y="3195638"/>
          <p14:tracePt t="31019" x="3678238" y="3228975"/>
          <p14:tracePt t="31027" x="3678238" y="3254375"/>
          <p14:tracePt t="31036" x="3678238" y="3289300"/>
          <p14:tracePt t="31050" x="3678238" y="3305175"/>
          <p14:tracePt t="31051" x="3678238" y="3330575"/>
          <p14:tracePt t="31059" x="3695700" y="3348038"/>
          <p14:tracePt t="31068" x="3713163" y="3365500"/>
          <p14:tracePt t="31076" x="3721100" y="3373438"/>
          <p14:tracePt t="31083" x="3729038" y="3390900"/>
          <p14:tracePt t="31100" x="3756025" y="3408363"/>
          <p14:tracePt t="31108" x="3763963" y="3416300"/>
          <p14:tracePt t="31116" x="3781425" y="3424238"/>
          <p14:tracePt t="31132" x="3789363" y="3433763"/>
          <p14:tracePt t="31140" x="3806825" y="3433763"/>
          <p14:tracePt t="31147" x="3822700" y="3441700"/>
          <p14:tracePt t="31156" x="3840163" y="3449638"/>
          <p14:tracePt t="31163" x="3873500" y="3459163"/>
          <p14:tracePt t="31172" x="3916363" y="3467100"/>
          <p14:tracePt t="31180" x="3976688" y="3467100"/>
          <p14:tracePt t="31188" x="4035425" y="3492500"/>
          <p14:tracePt t="31195" x="4111625" y="3492500"/>
          <p14:tracePt t="31204" x="4205288" y="3492500"/>
          <p14:tracePt t="31212" x="4281488" y="3492500"/>
          <p14:tracePt t="31219" x="4349750" y="3492500"/>
          <p14:tracePt t="31228" x="4410075" y="3492500"/>
          <p14:tracePt t="31236" x="4451350" y="3492500"/>
          <p14:tracePt t="31243" x="4468813" y="3492500"/>
          <p14:tracePt t="31252" x="4494213" y="3492500"/>
          <p14:tracePt t="31259" x="4519613" y="3484563"/>
          <p14:tracePt t="31268" x="4537075" y="3475038"/>
          <p14:tracePt t="31276" x="4554538" y="3467100"/>
          <p14:tracePt t="31284" x="4562475" y="3449638"/>
          <p14:tracePt t="31291" x="4579938" y="3441700"/>
          <p14:tracePt t="31300" x="4595813" y="3424238"/>
          <p14:tracePt t="31308" x="4621213" y="3408363"/>
          <p14:tracePt t="31316" x="4621213" y="3390900"/>
          <p14:tracePt t="31324" x="4646613" y="3365500"/>
          <p14:tracePt t="31332" x="4656138" y="3348038"/>
          <p14:tracePt t="31339" x="4656138" y="3314700"/>
          <p14:tracePt t="31347" x="4656138" y="3289300"/>
          <p14:tracePt t="31355" x="4664075" y="3263900"/>
          <p14:tracePt t="31364" x="4664075" y="3246438"/>
          <p14:tracePt t="31371" x="4664075" y="3221038"/>
          <p14:tracePt t="31380" x="4664075" y="3186113"/>
          <p14:tracePt t="31387" x="4664075" y="3160713"/>
          <p14:tracePt t="31396" x="4664075" y="3144838"/>
          <p14:tracePt t="31404" x="4664075" y="3119438"/>
          <p14:tracePt t="31412" x="4664075" y="3109913"/>
          <p14:tracePt t="31420" x="4664075" y="3094038"/>
          <p14:tracePt t="31427" x="4646613" y="3076575"/>
          <p14:tracePt t="31436" x="4638675" y="3067050"/>
          <p14:tracePt t="31444" x="4621213" y="3067050"/>
          <p14:tracePt t="31452" x="4613275" y="3059113"/>
          <p14:tracePt t="31460" x="4562475" y="3041650"/>
          <p14:tracePt t="31468" x="4537075" y="3041650"/>
          <p14:tracePt t="31476" x="4494213" y="3033713"/>
          <p14:tracePt t="31483" x="4476750" y="3033713"/>
          <p14:tracePt t="31492" x="4435475" y="3033713"/>
          <p14:tracePt t="31499" x="4400550" y="3033713"/>
          <p14:tracePt t="31508" x="4359275" y="3033713"/>
          <p14:tracePt t="31516" x="4332288" y="3033713"/>
          <p14:tracePt t="31524" x="4291013" y="3033713"/>
          <p14:tracePt t="31531" x="4281488" y="3033713"/>
          <p14:tracePt t="31540" x="4240213" y="3033713"/>
          <p14:tracePt t="31547" x="4197350" y="3041650"/>
          <p14:tracePt t="31555" x="4162425" y="3051175"/>
          <p14:tracePt t="31564" x="4121150" y="3059113"/>
          <p14:tracePt t="31572" x="4078288" y="3084513"/>
          <p14:tracePt t="31580" x="4060825" y="3094038"/>
          <p14:tracePt t="31588" x="4027488" y="3109913"/>
          <p14:tracePt t="31596" x="4002088" y="3127375"/>
          <p14:tracePt t="31603" x="3984625" y="3144838"/>
          <p14:tracePt t="31612" x="3967163" y="3152775"/>
          <p14:tracePt t="31620" x="3951288" y="3170238"/>
          <p14:tracePt t="31628" x="3951288" y="3186113"/>
          <p14:tracePt t="31636" x="3941763" y="3203575"/>
          <p14:tracePt t="31651" x="3933825" y="3221038"/>
          <p14:tracePt t="31660" x="3933825" y="3228975"/>
          <p14:tracePt t="31668" x="3933825" y="3238500"/>
          <p14:tracePt t="31676" x="3933825" y="3254375"/>
          <p14:tracePt t="31692" x="3933825" y="3263900"/>
          <p14:tracePt t="31700" x="3933825" y="3271838"/>
          <p14:tracePt t="31708" x="3933825" y="3289300"/>
          <p14:tracePt t="31716" x="3959225" y="3314700"/>
          <p14:tracePt t="31724" x="3959225" y="3330575"/>
          <p14:tracePt t="31732" x="3984625" y="3355975"/>
          <p14:tracePt t="31740" x="4002088" y="3373438"/>
          <p14:tracePt t="31748" x="4017963" y="3382963"/>
          <p14:tracePt t="31755" x="4044950" y="3408363"/>
          <p14:tracePt t="31763" x="4070350" y="3424238"/>
          <p14:tracePt t="31772" x="4086225" y="3441700"/>
          <p14:tracePt t="31780" x="4111625" y="3459163"/>
          <p14:tracePt t="31788" x="4137025" y="3467100"/>
          <p14:tracePt t="31796" x="4154488" y="3475038"/>
          <p14:tracePt t="31804" x="4187825" y="3502025"/>
          <p14:tracePt t="31811" x="4214813" y="3509963"/>
          <p14:tracePt t="31820" x="4240213" y="3509963"/>
          <p14:tracePt t="31828" x="4265613" y="3509963"/>
          <p14:tracePt t="31835" x="4281488" y="3509963"/>
          <p14:tracePt t="31844" x="4306888" y="3509963"/>
          <p14:tracePt t="31852" x="4341813" y="3509963"/>
          <p14:tracePt t="31860" x="4359275" y="3509963"/>
          <p14:tracePt t="31867" x="4375150" y="3509963"/>
          <p14:tracePt t="31876" x="4392613" y="3509963"/>
          <p14:tracePt t="31884" x="4410075" y="3509963"/>
          <p14:tracePt t="31892" x="4435475" y="3492500"/>
          <p14:tracePt t="31900" x="4443413" y="3475038"/>
          <p14:tracePt t="31907" x="4468813" y="3459163"/>
          <p14:tracePt t="31916" x="4494213" y="3433763"/>
          <p14:tracePt t="31924" x="4503738" y="3416300"/>
          <p14:tracePt t="31931" x="4511675" y="3408363"/>
          <p14:tracePt t="31939" x="4511675" y="3382963"/>
          <p14:tracePt t="31948" x="4511675" y="3373438"/>
          <p14:tracePt t="31956" x="4511675" y="3355975"/>
          <p14:tracePt t="31963" x="4511675" y="3340100"/>
          <p14:tracePt t="31979" x="4511675" y="3322638"/>
          <p14:tracePt t="31988" x="4511675" y="3314700"/>
          <p14:tracePt t="32003" x="4511675" y="3297238"/>
          <p14:tracePt t="32012" x="4503738" y="3289300"/>
          <p14:tracePt t="36996" x="4545013" y="3289300"/>
          <p14:tracePt t="37004" x="4664075" y="3289300"/>
          <p14:tracePt t="37012" x="4775200" y="3289300"/>
          <p14:tracePt t="37020" x="4884738" y="3289300"/>
          <p14:tracePt t="37028" x="4987925" y="3289300"/>
          <p14:tracePt t="37036" x="5054600" y="3289300"/>
          <p14:tracePt t="37044" x="5140325" y="3289300"/>
          <p14:tracePt t="37052" x="5249863" y="3289300"/>
          <p14:tracePt t="37059" x="5353050" y="3289300"/>
          <p14:tracePt t="37068" x="5378450" y="3289300"/>
          <p14:tracePt t="37076" x="5446713" y="3289300"/>
          <p14:tracePt t="37083" x="5497513" y="3289300"/>
          <p14:tracePt t="37092" x="5591175" y="3297238"/>
          <p14:tracePt t="37100" x="5683250" y="3297238"/>
          <p14:tracePt t="37107" x="5786438" y="3297238"/>
          <p14:tracePt t="37115" x="5913438" y="3305175"/>
          <p14:tracePt t="37123" x="6040438" y="3305175"/>
          <p14:tracePt t="37131" x="6194425" y="3305175"/>
          <p14:tracePt t="37140" x="6354763" y="3348038"/>
          <p14:tracePt t="37147" x="6508750" y="3355975"/>
          <p14:tracePt t="37156" x="6678613" y="3398838"/>
          <p14:tracePt t="37163" x="6805613" y="3408363"/>
          <p14:tracePt t="37171" x="6932613" y="3424238"/>
          <p14:tracePt t="37180" x="7018338" y="3433763"/>
          <p14:tracePt t="37188" x="7077075" y="3449638"/>
          <p14:tracePt t="37195" x="7119938" y="3449638"/>
          <p14:tracePt t="37204" x="7137400" y="3459163"/>
          <p14:tracePt t="37212" x="7196138" y="3467100"/>
          <p14:tracePt t="37219" x="7264400" y="3475038"/>
          <p14:tracePt t="37227" x="7358063" y="3509963"/>
          <p14:tracePt t="37236" x="7442200" y="3509963"/>
          <p14:tracePt t="37243" x="7510463" y="3509963"/>
          <p14:tracePt t="37252" x="7596188" y="3535363"/>
          <p14:tracePt t="37260" x="7697788" y="3560763"/>
          <p14:tracePt t="37267" x="7791450" y="3568700"/>
          <p14:tracePt t="37275" x="7859713" y="3568700"/>
          <p14:tracePt t="37284" x="7943850" y="3586163"/>
          <p14:tracePt t="37291" x="7986713" y="3586163"/>
          <p14:tracePt t="37299" x="8037513" y="3586163"/>
          <p14:tracePt t="37307" x="8037513" y="3594100"/>
          <p14:tracePt t="37315" x="8045450" y="3603625"/>
          <p14:tracePt t="37332" x="8062913" y="3603625"/>
          <p14:tracePt t="37339" x="8070850" y="3603625"/>
          <p14:tracePt t="37347" x="8088313" y="3603625"/>
          <p14:tracePt t="37355" x="8105775" y="3611563"/>
          <p14:tracePt t="37363" x="8156575" y="3619500"/>
          <p14:tracePt t="37372" x="8215313" y="3646488"/>
          <p14:tracePt t="37380" x="8258175" y="3662363"/>
          <p14:tracePt t="37387" x="8318500" y="3671888"/>
          <p14:tracePt t="37395" x="8369300" y="3679825"/>
          <p14:tracePt t="37403" x="8445500" y="3713163"/>
          <p14:tracePt t="37411" x="8504238" y="3722688"/>
          <p14:tracePt t="37420" x="8547100" y="3730625"/>
          <p14:tracePt t="37427" x="8580438" y="3730625"/>
          <p14:tracePt t="37436" x="8623300" y="3730625"/>
          <p14:tracePt t="37452" x="8648700" y="3730625"/>
          <p14:tracePt t="37459" x="8666163" y="3730625"/>
          <p14:tracePt t="37467" x="8683625" y="3730625"/>
          <p14:tracePt t="37475" x="8716963" y="3705225"/>
          <p14:tracePt t="37483" x="8734425" y="3687763"/>
          <p14:tracePt t="37492" x="8750300" y="3679825"/>
          <p14:tracePt t="37499" x="8750300" y="3671888"/>
          <p14:tracePt t="37508" x="8759825" y="3662363"/>
          <p14:tracePt t="37516" x="8793163" y="3619500"/>
          <p14:tracePt t="37523" x="8810625" y="3594100"/>
          <p14:tracePt t="37531" x="8828088" y="3586163"/>
          <p14:tracePt t="37540" x="8853488" y="3535363"/>
          <p14:tracePt t="37547" x="8878888" y="3502025"/>
          <p14:tracePt t="37556" x="8878888" y="3475038"/>
          <p14:tracePt t="37564" x="8894763" y="3449638"/>
          <p14:tracePt t="37572" x="8894763" y="3433763"/>
          <p14:tracePt t="37579" x="8894763" y="3398838"/>
          <p14:tracePt t="37588" x="8894763" y="3382963"/>
          <p14:tracePt t="37595" x="8904288" y="3348038"/>
          <p14:tracePt t="37604" x="8912225" y="3348038"/>
          <p14:tracePt t="37612" x="8912225" y="3322638"/>
          <p14:tracePt t="37620" x="8921750" y="3305175"/>
          <p14:tracePt t="37627" x="8921750" y="3271838"/>
          <p14:tracePt t="37635" x="8929688" y="3238500"/>
          <p14:tracePt t="37644" x="8929688" y="3228975"/>
          <p14:tracePt t="37652" x="8929688" y="3203575"/>
          <p14:tracePt t="37660" x="8929688" y="3186113"/>
          <p14:tracePt t="37667" x="8929688" y="3144838"/>
          <p14:tracePt t="37675" x="8929688" y="3119438"/>
          <p14:tracePt t="37683" x="8929688" y="3076575"/>
          <p14:tracePt t="37691" x="8929688" y="3059113"/>
          <p14:tracePt t="37699" x="8921750" y="3033713"/>
          <p14:tracePt t="37707" x="8894763" y="3000375"/>
          <p14:tracePt t="37715" x="8878888" y="2974975"/>
          <p14:tracePt t="37723" x="8861425" y="2957513"/>
          <p14:tracePt t="37732" x="8836025" y="2940050"/>
          <p14:tracePt t="37739" x="8818563" y="2922588"/>
          <p14:tracePt t="37747" x="8802688" y="2906713"/>
          <p14:tracePt t="37756" x="8785225" y="2897188"/>
          <p14:tracePt t="37764" x="8759825" y="2871788"/>
          <p14:tracePt t="37772" x="8724900" y="2855913"/>
          <p14:tracePt t="37780" x="8658225" y="2813050"/>
          <p14:tracePt t="37788" x="8597900" y="2795588"/>
          <p14:tracePt t="37795" x="8539163" y="2762250"/>
          <p14:tracePt t="37804" x="8445500" y="2736850"/>
          <p14:tracePt t="37811" x="8385175" y="2719388"/>
          <p14:tracePt t="37820" x="8283575" y="2693988"/>
          <p14:tracePt t="37828" x="8224838" y="2693988"/>
          <p14:tracePt t="37835" x="8181975" y="2676525"/>
          <p14:tracePt t="37844" x="8131175" y="2668588"/>
          <p14:tracePt t="37852" x="8080375" y="2668588"/>
          <p14:tracePt t="37859" x="8029575" y="2660650"/>
          <p14:tracePt t="37867" x="7961313" y="2660650"/>
          <p14:tracePt t="37876" x="7900988" y="2651125"/>
          <p14:tracePt t="37884" x="7842250" y="2651125"/>
          <p14:tracePt t="37892" x="7791450" y="2625725"/>
          <p14:tracePt t="37899" x="7748588" y="2617788"/>
          <p14:tracePt t="37908" x="7688263" y="2617788"/>
          <p14:tracePt t="37915" x="7621588" y="2617788"/>
          <p14:tracePt t="37923" x="7578725" y="2617788"/>
          <p14:tracePt t="37931" x="7553325" y="2617788"/>
          <p14:tracePt t="37939" x="7518400" y="2617788"/>
          <p14:tracePt t="37947" x="7485063" y="2617788"/>
          <p14:tracePt t="37955" x="7442200" y="2617788"/>
          <p14:tracePt t="37963" x="7434263" y="2617788"/>
          <p14:tracePt t="37971" x="7391400" y="2617788"/>
          <p14:tracePt t="37979" x="7348538" y="2617788"/>
          <p14:tracePt t="37987" x="7315200" y="2625725"/>
          <p14:tracePt t="37995" x="7289800" y="2625725"/>
          <p14:tracePt t="38003" x="7264400" y="2633663"/>
          <p14:tracePt t="38012" x="7239000" y="2660650"/>
          <p14:tracePt t="38028" x="7196138" y="2668588"/>
          <p14:tracePt t="38035" x="7162800" y="2686050"/>
          <p14:tracePt t="38043" x="7112000" y="2736850"/>
          <p14:tracePt t="38056" x="7085013" y="2752725"/>
          <p14:tracePt t="38059" x="7059613" y="2805113"/>
          <p14:tracePt t="38067" x="7000875" y="2863850"/>
          <p14:tracePt t="38075" x="6983413" y="2897188"/>
          <p14:tracePt t="38084" x="6958013" y="2949575"/>
          <p14:tracePt t="38091" x="6950075" y="2982913"/>
          <p14:tracePt t="38100" x="6942138" y="3008313"/>
          <p14:tracePt t="38107" x="6932613" y="3041650"/>
          <p14:tracePt t="38115" x="6932613" y="3076575"/>
          <p14:tracePt t="38123" x="6924675" y="3094038"/>
          <p14:tracePt t="38131" x="6915150" y="3119438"/>
          <p14:tracePt t="38140" x="6915150" y="3144838"/>
          <p14:tracePt t="38147" x="6915150" y="3160713"/>
          <p14:tracePt t="38156" x="6924675" y="3195638"/>
          <p14:tracePt t="38163" x="6950075" y="3246438"/>
          <p14:tracePt t="38171" x="6967538" y="3263900"/>
          <p14:tracePt t="38180" x="6975475" y="3289300"/>
          <p14:tracePt t="38187" x="7026275" y="3330575"/>
          <p14:tracePt t="38196" x="7051675" y="3373438"/>
          <p14:tracePt t="38203" x="7077075" y="3390900"/>
          <p14:tracePt t="38212" x="7137400" y="3433763"/>
          <p14:tracePt t="38220" x="7178675" y="3467100"/>
          <p14:tracePt t="38227" x="7239000" y="3492500"/>
          <p14:tracePt t="38235" x="7297738" y="3527425"/>
          <p14:tracePt t="38243" x="7391400" y="3568700"/>
          <p14:tracePt t="38252" x="7467600" y="3594100"/>
          <p14:tracePt t="38259" x="7527925" y="3603625"/>
          <p14:tracePt t="38267" x="7612063" y="3629025"/>
          <p14:tracePt t="38276" x="7688263" y="3646488"/>
          <p14:tracePt t="38284" x="7773988" y="3654425"/>
          <p14:tracePt t="38291" x="7850188" y="3654425"/>
          <p14:tracePt t="38300" x="7893050" y="3679825"/>
          <p14:tracePt t="38307" x="7969250" y="3679825"/>
          <p14:tracePt t="38315" x="8029575" y="3687763"/>
          <p14:tracePt t="38324" x="8088313" y="3697288"/>
          <p14:tracePt t="38331" x="8113713" y="3697288"/>
          <p14:tracePt t="38339" x="8181975" y="3697288"/>
          <p14:tracePt t="38347" x="8224838" y="3697288"/>
          <p14:tracePt t="38355" x="8275638" y="3687763"/>
          <p14:tracePt t="38364" x="8318500" y="3687763"/>
          <p14:tracePt t="38371" x="8369300" y="3671888"/>
          <p14:tracePt t="38379" x="8410575" y="3654425"/>
          <p14:tracePt t="38387" x="8462963" y="3636963"/>
          <p14:tracePt t="38395" x="8496300" y="3619500"/>
          <p14:tracePt t="38404" x="8547100" y="3603625"/>
          <p14:tracePt t="38411" x="8580438" y="3586163"/>
          <p14:tracePt t="38419" x="8615363" y="3568700"/>
          <p14:tracePt t="38428" x="8648700" y="3535363"/>
          <p14:tracePt t="38435" x="8683625" y="3535363"/>
          <p14:tracePt t="38444" x="8716963" y="3527425"/>
          <p14:tracePt t="38451" x="8750300" y="3502025"/>
          <p14:tracePt t="38460" x="8793163" y="3492500"/>
          <p14:tracePt t="38468" x="8828088" y="3484563"/>
          <p14:tracePt t="38475" x="8878888" y="3475038"/>
          <p14:tracePt t="38483" x="8921750" y="3459163"/>
          <p14:tracePt t="38491" x="8947150" y="3449638"/>
          <p14:tracePt t="38499" x="8988425" y="3433763"/>
          <p14:tracePt t="38508" x="9013825" y="3416300"/>
          <p14:tracePt t="38515" x="9048750" y="3408363"/>
          <p14:tracePt t="38523" x="9064625" y="3390900"/>
          <p14:tracePt t="38532" x="9082088" y="3382963"/>
          <p14:tracePt t="38540" x="9082088" y="3373438"/>
          <p14:tracePt t="38548" x="9082088" y="3355975"/>
          <p14:tracePt t="38555" x="9082088" y="3330575"/>
          <p14:tracePt t="38564" x="9091613" y="3314700"/>
          <p14:tracePt t="38572" x="9091613" y="3289300"/>
          <p14:tracePt t="38579" x="9091613" y="3271838"/>
          <p14:tracePt t="38587" x="9091613" y="3254375"/>
          <p14:tracePt t="38596" x="9091613" y="3228975"/>
          <p14:tracePt t="38604" x="9056688" y="3195638"/>
          <p14:tracePt t="38611" x="9056688" y="3186113"/>
          <p14:tracePt t="38619" x="9048750" y="3160713"/>
          <p14:tracePt t="38628" x="9023350" y="3135313"/>
          <p14:tracePt t="38635" x="8997950" y="3119438"/>
          <p14:tracePt t="38644" x="8980488" y="3101975"/>
          <p14:tracePt t="38651" x="8955088" y="3084513"/>
          <p14:tracePt t="38659" x="8921750" y="3067050"/>
          <p14:tracePt t="38667" x="8912225" y="3059113"/>
          <p14:tracePt t="38675" x="8886825" y="3051175"/>
          <p14:tracePt t="38683" x="8818563" y="3016250"/>
          <p14:tracePt t="38691" x="8759825" y="3016250"/>
          <p14:tracePt t="38699" x="8699500" y="3008313"/>
          <p14:tracePt t="38707" x="8658225" y="3008313"/>
          <p14:tracePt t="38715" x="8615363" y="3008313"/>
          <p14:tracePt t="38724" x="8572500" y="3008313"/>
          <p14:tracePt t="38732" x="8539163" y="3008313"/>
          <p14:tracePt t="38740" x="8504238" y="3008313"/>
          <p14:tracePt t="38748" x="8488363" y="3008313"/>
          <p14:tracePt t="38755" x="8470900" y="3016250"/>
          <p14:tracePt t="38763" x="8462963" y="3025775"/>
          <p14:tracePt t="38771" x="8435975" y="3033713"/>
          <p14:tracePt t="38779" x="8420100" y="3051175"/>
          <p14:tracePt t="38787" x="8410575" y="3059113"/>
          <p14:tracePt t="38796" x="8394700" y="3084513"/>
          <p14:tracePt t="38803" x="8385175" y="3101975"/>
          <p14:tracePt t="38811" x="8369300" y="3135313"/>
          <p14:tracePt t="38819" x="8351838" y="3170238"/>
          <p14:tracePt t="38827" x="8343900" y="3203575"/>
          <p14:tracePt t="38836" x="8343900" y="3228975"/>
          <p14:tracePt t="38844" x="8343900" y="3263900"/>
          <p14:tracePt t="38851" x="8343900" y="3305175"/>
          <p14:tracePt t="38860" x="8343900" y="3322638"/>
          <p14:tracePt t="38867" x="8343900" y="3348038"/>
          <p14:tracePt t="38876" x="8343900" y="3382963"/>
          <p14:tracePt t="38892" x="8343900" y="3416300"/>
          <p14:tracePt t="38907" x="8343900" y="3433763"/>
          <p14:tracePt t="38915" x="8343900" y="3441700"/>
          <p14:tracePt t="38940" x="8343900" y="3449638"/>
          <p14:tracePt t="38947" x="8343900" y="3459163"/>
          <p14:tracePt t="38955" x="8402638" y="3475038"/>
          <p14:tracePt t="38963" x="8496300" y="3484563"/>
          <p14:tracePt t="38971" x="8539163" y="3484563"/>
          <p14:tracePt t="38979" x="8597900" y="3492500"/>
          <p14:tracePt t="38987" x="8640763" y="3502025"/>
          <p14:tracePt t="38995" x="8716963" y="3527425"/>
          <p14:tracePt t="39003" x="8742363" y="3527425"/>
          <p14:tracePt t="39012" x="8767763" y="3535363"/>
          <p14:tracePt t="39019" x="8793163" y="3535363"/>
          <p14:tracePt t="39027" x="8818563" y="3535363"/>
          <p14:tracePt t="39035" x="8836025" y="3543300"/>
          <p14:tracePt t="39043" x="8853488" y="3543300"/>
          <p14:tracePt t="39062" x="8912225" y="3552825"/>
          <p14:tracePt t="39067" x="8921750" y="3552825"/>
          <p14:tracePt t="39075" x="8947150" y="3552825"/>
          <p14:tracePt t="39083" x="8980488" y="3568700"/>
          <p14:tracePt t="39091" x="9013825" y="3568700"/>
          <p14:tracePt t="39099" x="9039225" y="3568700"/>
          <p14:tracePt t="39108" x="9082088" y="3568700"/>
          <p14:tracePt t="39115" x="9117013" y="3568700"/>
          <p14:tracePt t="39124" x="9150350" y="3568700"/>
          <p14:tracePt t="39131" x="9167813" y="3568700"/>
          <p14:tracePt t="39140" x="9193213" y="3568700"/>
          <p14:tracePt t="39147" x="9236075" y="3568700"/>
          <p14:tracePt t="39155" x="9269413" y="3568700"/>
          <p14:tracePt t="39163" x="9277350" y="3568700"/>
          <p14:tracePt t="39171" x="9312275" y="3568700"/>
          <p14:tracePt t="39180" x="9345613" y="3560763"/>
          <p14:tracePt t="39187" x="9363075" y="3552825"/>
          <p14:tracePt t="39196" x="9405938" y="3535363"/>
          <p14:tracePt t="39203" x="9464675" y="3535363"/>
          <p14:tracePt t="39212" x="9507538" y="3527425"/>
          <p14:tracePt t="39219" x="9540875" y="3527425"/>
          <p14:tracePt t="39228" x="9575800" y="3527425"/>
          <p14:tracePt t="39236" x="9609138" y="3527425"/>
          <p14:tracePt t="39243" x="9617075" y="3527425"/>
          <p14:tracePt t="39251" x="9626600" y="3527425"/>
          <p14:tracePt t="39259" x="9642475" y="3527425"/>
          <p14:tracePt t="39268" x="9652000" y="3527425"/>
          <p14:tracePt t="39276" x="9659938" y="3527425"/>
          <p14:tracePt t="40923" x="9634538" y="3535363"/>
          <p14:tracePt t="40932" x="9609138" y="3543300"/>
          <p14:tracePt t="40940" x="9591675" y="3560763"/>
          <p14:tracePt t="40947" x="9575800" y="3568700"/>
          <p14:tracePt t="40955" x="9566275" y="3568700"/>
          <p14:tracePt t="40963" x="9532938" y="3568700"/>
          <p14:tracePt t="40972" x="9498013" y="3568700"/>
          <p14:tracePt t="40979" x="9464675" y="3568700"/>
          <p14:tracePt t="40987" x="9456738" y="3568700"/>
          <p14:tracePt t="40996" x="9447213" y="3568700"/>
          <p14:tracePt t="50052" x="9431338" y="3568700"/>
          <p14:tracePt t="50059" x="9413875" y="3568700"/>
          <p14:tracePt t="50067" x="9388475" y="3568700"/>
          <p14:tracePt t="50075" x="9388475" y="3578225"/>
          <p14:tracePt t="50099" x="9380538" y="3578225"/>
          <p14:tracePt t="50123" x="9363075" y="3578225"/>
          <p14:tracePt t="50139" x="9353550" y="3586163"/>
          <p14:tracePt t="50147" x="9345613" y="3594100"/>
          <p14:tracePt t="50155" x="9328150" y="3611563"/>
          <p14:tracePt t="50188" x="9320213" y="3611563"/>
          <p14:tracePt t="50227" x="9312275" y="3611563"/>
          <p14:tracePt t="50235" x="9294813" y="3611563"/>
          <p14:tracePt t="50483" x="9286875" y="3619500"/>
          <p14:tracePt t="50491" x="9277350" y="3629025"/>
          <p14:tracePt t="50499" x="9261475" y="3629025"/>
          <p14:tracePt t="50507" x="9218613" y="3629025"/>
          <p14:tracePt t="50515" x="9183688" y="3629025"/>
          <p14:tracePt t="50523" x="9142413" y="3629025"/>
          <p14:tracePt t="50531" x="9074150" y="3619500"/>
          <p14:tracePt t="50539" x="8963025" y="3568700"/>
          <p14:tracePt t="50547" x="8853488" y="3560763"/>
          <p14:tracePt t="50555" x="8785225" y="3560763"/>
          <p14:tracePt t="50563" x="8691563" y="3543300"/>
          <p14:tracePt t="50571" x="8623300" y="3527425"/>
          <p14:tracePt t="50579" x="8529638" y="3517900"/>
          <p14:tracePt t="50587" x="8445500" y="3502025"/>
          <p14:tracePt t="50595" x="8377238" y="3502025"/>
          <p14:tracePt t="50603" x="8301038" y="3502025"/>
          <p14:tracePt t="50611" x="8250238" y="3502025"/>
          <p14:tracePt t="50619" x="8189913" y="3502025"/>
          <p14:tracePt t="50628" x="8131175" y="3502025"/>
          <p14:tracePt t="50635" x="8088313" y="3502025"/>
          <p14:tracePt t="50643" x="8045450" y="3502025"/>
          <p14:tracePt t="50651" x="7986713" y="3502025"/>
          <p14:tracePt t="50660" x="7926388" y="3502025"/>
          <p14:tracePt t="50667" x="7885113" y="3502025"/>
          <p14:tracePt t="50676" x="7842250" y="3502025"/>
          <p14:tracePt t="50683" x="7799388" y="3502025"/>
          <p14:tracePt t="50691" x="7723188" y="3502025"/>
          <p14:tracePt t="50699" x="7637463" y="3467100"/>
          <p14:tracePt t="50707" x="7604125" y="3467100"/>
          <p14:tracePt t="50715" x="7527925" y="3467100"/>
          <p14:tracePt t="50723" x="7467600" y="3459163"/>
          <p14:tracePt t="50731" x="7408863" y="3449638"/>
          <p14:tracePt t="50739" x="7323138" y="3449638"/>
          <p14:tracePt t="50747" x="7264400" y="3433763"/>
          <p14:tracePt t="50755" x="7239000" y="3424238"/>
          <p14:tracePt t="50763" x="7188200" y="3424238"/>
          <p14:tracePt t="50771" x="7137400" y="3416300"/>
          <p14:tracePt t="50779" x="7127875" y="3408363"/>
          <p14:tracePt t="50787" x="7094538" y="3373438"/>
          <p14:tracePt t="50796" x="7077075" y="3365500"/>
          <p14:tracePt t="50803" x="7059613" y="3365500"/>
          <p14:tracePt t="50811" x="7051675" y="3365500"/>
          <p14:tracePt t="50819" x="7026275" y="3355975"/>
          <p14:tracePt t="50827" x="7008813" y="3340100"/>
          <p14:tracePt t="50835" x="6983413" y="3330575"/>
          <p14:tracePt t="50843" x="6967538" y="3322638"/>
          <p14:tracePt t="50851" x="6942138" y="3314700"/>
          <p14:tracePt t="50859" x="6907213" y="3314700"/>
          <p14:tracePt t="50867" x="6873875" y="3297238"/>
          <p14:tracePt t="50875" x="6856413" y="3297238"/>
          <p14:tracePt t="50883" x="6813550" y="3297238"/>
          <p14:tracePt t="50891" x="6770688" y="3297238"/>
          <p14:tracePt t="50899" x="6729413" y="3297238"/>
          <p14:tracePt t="50907" x="6686550" y="3297238"/>
          <p14:tracePt t="50915" x="6653213" y="3297238"/>
          <p14:tracePt t="50923" x="6610350" y="3297238"/>
          <p14:tracePt t="50931" x="6592888" y="3297238"/>
          <p14:tracePt t="50939" x="6550025" y="3297238"/>
          <p14:tracePt t="50947" x="6516688" y="3297238"/>
          <p14:tracePt t="50955" x="6483350" y="3289300"/>
          <p14:tracePt t="50963" x="6440488" y="3279775"/>
          <p14:tracePt t="50971" x="6430963" y="3279775"/>
          <p14:tracePt t="50979" x="6405563" y="3279775"/>
          <p14:tracePt t="50987" x="6389688" y="3279775"/>
          <p14:tracePt t="50995" x="6346825" y="3271838"/>
          <p14:tracePt t="51003" x="6303963" y="3271838"/>
          <p14:tracePt t="51011" x="6227763" y="3271838"/>
          <p14:tracePt t="51019" x="6176963" y="3271838"/>
          <p14:tracePt t="51027" x="6100763" y="3254375"/>
          <p14:tracePt t="51035" x="6057900" y="3254375"/>
          <p14:tracePt t="51043" x="5997575" y="3254375"/>
          <p14:tracePt t="51051" x="5938838" y="3254375"/>
          <p14:tracePt t="51059" x="5895975" y="3254375"/>
          <p14:tracePt t="51067" x="5870575" y="3254375"/>
          <p14:tracePt t="51075" x="5837238" y="3254375"/>
          <p14:tracePt t="51083" x="5811838" y="3254375"/>
          <p14:tracePt t="51091" x="5802313" y="3254375"/>
          <p14:tracePt t="51099" x="5786438" y="3254375"/>
          <p14:tracePt t="51108" x="5768975" y="3246438"/>
          <p14:tracePt t="51115" x="5761038" y="3246438"/>
          <p14:tracePt t="51140" x="5751513" y="3238500"/>
          <p14:tracePt t="51164" x="5743575" y="3238500"/>
          <p14:tracePt t="51171" x="5735638" y="3238500"/>
          <p14:tracePt t="51179" x="5708650" y="3228975"/>
          <p14:tracePt t="51187" x="5683250" y="3211513"/>
          <p14:tracePt t="51195" x="5667375" y="3211513"/>
          <p14:tracePt t="51203" x="5657850" y="3211513"/>
          <p14:tracePt t="51211" x="5616575" y="3211513"/>
          <p14:tracePt t="51219" x="5581650" y="3203575"/>
          <p14:tracePt t="51227" x="5548313" y="3203575"/>
          <p14:tracePt t="51235" x="5505450" y="3195638"/>
          <p14:tracePt t="51243" x="5446713" y="3195638"/>
          <p14:tracePt t="51251" x="5386388" y="3170238"/>
          <p14:tracePt t="51259" x="5302250" y="3160713"/>
          <p14:tracePt t="51267" x="5224463" y="3152775"/>
          <p14:tracePt t="51275" x="5140325" y="3152775"/>
          <p14:tracePt t="51284" x="5072063" y="3144838"/>
          <p14:tracePt t="51291" x="4970463" y="3119438"/>
          <p14:tracePt t="51299" x="4910138" y="3119438"/>
          <p14:tracePt t="51307" x="4808538" y="3119438"/>
          <p14:tracePt t="51315" x="4724400" y="3119438"/>
          <p14:tracePt t="51323" x="4638675" y="3119438"/>
          <p14:tracePt t="51331" x="4554538" y="3119438"/>
          <p14:tracePt t="51339" x="4468813" y="3119438"/>
          <p14:tracePt t="51347" x="4384675" y="3119438"/>
          <p14:tracePt t="51355" x="4298950" y="3119438"/>
          <p14:tracePt t="51363" x="4240213" y="3119438"/>
          <p14:tracePt t="51371" x="4171950" y="3119438"/>
          <p14:tracePt t="51379" x="4086225" y="3119438"/>
          <p14:tracePt t="51387" x="4027488" y="3119438"/>
          <p14:tracePt t="51395" x="3967163" y="3144838"/>
          <p14:tracePt t="51403" x="3883025" y="3144838"/>
          <p14:tracePt t="51411" x="3814763" y="3160713"/>
          <p14:tracePt t="51419" x="3756025" y="3170238"/>
          <p14:tracePt t="51428" x="3703638" y="3170238"/>
          <p14:tracePt t="51435" x="3611563" y="3195638"/>
          <p14:tracePt t="51443" x="3525838" y="3195638"/>
          <p14:tracePt t="51452" x="3449638" y="3211513"/>
          <p14:tracePt t="51459" x="3355975" y="3228975"/>
          <p14:tracePt t="51467" x="3279775" y="3238500"/>
          <p14:tracePt t="51475" x="3203575" y="3246438"/>
          <p14:tracePt t="51483" x="3135313" y="3263900"/>
          <p14:tracePt t="51491" x="3074988" y="3263900"/>
          <p14:tracePt t="51499" x="3024188" y="3279775"/>
          <p14:tracePt t="51508" x="2982913" y="3297238"/>
          <p14:tracePt t="51515" x="2947988" y="3297238"/>
          <p14:tracePt t="51523" x="2905125" y="3322638"/>
          <p14:tracePt t="51531" x="2879725" y="3330575"/>
          <p14:tracePt t="51539" x="2863850" y="3340100"/>
          <p14:tracePt t="51547" x="2828925" y="3365500"/>
          <p14:tracePt t="51555" x="2811463" y="3365500"/>
          <p14:tracePt t="51563" x="2795588" y="3382963"/>
          <p14:tracePt t="51571" x="2778125" y="3398838"/>
          <p14:tracePt t="51579" x="2760663" y="3398838"/>
          <p14:tracePt t="51587" x="2752725" y="3408363"/>
          <p14:tracePt t="51595" x="2735263" y="3433763"/>
          <p14:tracePt t="51603" x="2727325" y="3433763"/>
          <p14:tracePt t="51611" x="2719388" y="3441700"/>
          <p14:tracePt t="51619" x="2709863" y="3459163"/>
          <p14:tracePt t="51627" x="2701925" y="3475038"/>
          <p14:tracePt t="51635" x="2684463" y="3484563"/>
          <p14:tracePt t="51643" x="2676525" y="3517900"/>
          <p14:tracePt t="51651" x="2668588" y="3527425"/>
          <p14:tracePt t="51659" x="2651125" y="3552825"/>
          <p14:tracePt t="51667" x="2633663" y="3568700"/>
          <p14:tracePt t="51675" x="2625725" y="3586163"/>
          <p14:tracePt t="51683" x="2600325" y="3619500"/>
          <p14:tracePt t="51691" x="2600325" y="3629025"/>
          <p14:tracePt t="51699" x="2590800" y="3654425"/>
          <p14:tracePt t="51707" x="2582863" y="3671888"/>
          <p14:tracePt t="51715" x="2574925" y="3697288"/>
          <p14:tracePt t="51731" x="2565400" y="3722688"/>
          <p14:tracePt t="51756" x="2565400" y="3730625"/>
          <p14:tracePt t="51787" x="2557463" y="3748088"/>
          <p14:tracePt t="51803" x="2549525" y="3748088"/>
          <p14:tracePt t="51811" x="2540000" y="3763963"/>
          <p14:tracePt t="51819" x="2540000" y="3773488"/>
          <p14:tracePt t="51835" x="2532063" y="3773488"/>
          <p14:tracePt t="51851" x="2524125" y="3781425"/>
          <p14:tracePt t="51867" x="2524125" y="3790950"/>
          <p14:tracePt t="51883" x="2524125" y="3798888"/>
          <p14:tracePt t="53596" x="2524125" y="3806825"/>
          <p14:tracePt t="53603" x="2557463" y="3824288"/>
          <p14:tracePt t="53611" x="2625725" y="3857625"/>
          <p14:tracePt t="53619" x="2693988" y="3875088"/>
          <p14:tracePt t="53627" x="2795588" y="3900488"/>
          <p14:tracePt t="53635" x="2897188" y="3908425"/>
          <p14:tracePt t="53643" x="2998788" y="3925888"/>
          <p14:tracePt t="53651" x="3100388" y="3943350"/>
          <p14:tracePt t="53659" x="3211513" y="3960813"/>
          <p14:tracePt t="53667" x="3330575" y="3994150"/>
          <p14:tracePt t="53675" x="3432175" y="4002088"/>
          <p14:tracePt t="53683" x="3543300" y="4011613"/>
          <p14:tracePt t="53691" x="3627438" y="4027488"/>
          <p14:tracePt t="53699" x="3729038" y="4037013"/>
          <p14:tracePt t="53707" x="3822700" y="4070350"/>
          <p14:tracePt t="53715" x="3908425" y="4079875"/>
          <p14:tracePt t="53723" x="3992563" y="4105275"/>
          <p14:tracePt t="53731" x="4078288" y="4113213"/>
          <p14:tracePt t="53739" x="4197350" y="4121150"/>
          <p14:tracePt t="53747" x="4306888" y="4138613"/>
          <p14:tracePt t="53755" x="4435475" y="4164013"/>
          <p14:tracePt t="53763" x="4562475" y="4171950"/>
          <p14:tracePt t="53771" x="4706938" y="4197350"/>
          <p14:tracePt t="53779" x="4826000" y="4214813"/>
          <p14:tracePt t="53787" x="4935538" y="4240213"/>
          <p14:tracePt t="53795" x="5013325" y="4249738"/>
          <p14:tracePt t="53803" x="5064125" y="4275138"/>
          <p14:tracePt t="53811" x="5089525" y="4283075"/>
          <p14:tracePt t="53819" x="5122863" y="4283075"/>
          <p14:tracePt t="53827" x="5148263" y="4283075"/>
          <p14:tracePt t="53835" x="5183188" y="4291013"/>
          <p14:tracePt t="53843" x="5241925" y="4308475"/>
          <p14:tracePt t="53851" x="5284788" y="4325938"/>
          <p14:tracePt t="53859" x="5403850" y="4359275"/>
          <p14:tracePt t="53867" x="5522913" y="4394200"/>
          <p14:tracePt t="53875" x="5735638" y="4460875"/>
          <p14:tracePt t="53883" x="5880100" y="4513263"/>
          <p14:tracePt t="53891" x="6142038" y="4597400"/>
          <p14:tracePt t="53899" x="6397625" y="4657725"/>
          <p14:tracePt t="53907" x="6745288" y="4749800"/>
          <p14:tracePt t="53915" x="6899275" y="4818063"/>
          <p14:tracePt t="53923" x="7069138" y="4852988"/>
          <p14:tracePt t="53931" x="7178675" y="4903788"/>
          <p14:tracePt t="53939" x="7256463" y="4937125"/>
          <p14:tracePt t="53947" x="7315200" y="4946650"/>
          <p14:tracePt t="53955" x="7358063" y="4954588"/>
          <p14:tracePt t="53963" x="7400925" y="4962525"/>
          <p14:tracePt t="53972" x="7442200" y="4979988"/>
          <p14:tracePt t="53979" x="7527925" y="4979988"/>
          <p14:tracePt t="53987" x="7612063" y="5005388"/>
          <p14:tracePt t="53995" x="7766050" y="5013325"/>
          <p14:tracePt t="54003" x="7926388" y="5038725"/>
          <p14:tracePt t="54011" x="8080375" y="5038725"/>
          <p14:tracePt t="54019" x="8232775" y="5038725"/>
          <p14:tracePt t="54027" x="8402638" y="5038725"/>
          <p14:tracePt t="54035" x="8564563" y="5038725"/>
          <p14:tracePt t="54046" x="8674100" y="5038725"/>
          <p14:tracePt t="54051" x="8777288" y="5038725"/>
          <p14:tracePt t="54059" x="8878888" y="5022850"/>
          <p14:tracePt t="54067" x="8937625" y="5013325"/>
          <p14:tracePt t="54075" x="8997950" y="4997450"/>
          <p14:tracePt t="54083" x="9082088" y="4979988"/>
          <p14:tracePt t="54091" x="9124950" y="4972050"/>
          <p14:tracePt t="54099" x="9158288" y="4962525"/>
          <p14:tracePt t="54108" x="9218613" y="4946650"/>
          <p14:tracePt t="54115" x="9269413" y="4937125"/>
          <p14:tracePt t="54123" x="9328150" y="4919663"/>
          <p14:tracePt t="54131" x="9388475" y="4894263"/>
          <p14:tracePt t="54139" x="9421813" y="4886325"/>
          <p14:tracePt t="54147" x="9456738" y="4868863"/>
          <p14:tracePt t="54155" x="9498013" y="4843463"/>
          <p14:tracePt t="54164" x="9515475" y="4835525"/>
          <p14:tracePt t="54171" x="9566275" y="4810125"/>
          <p14:tracePt t="54179" x="9566275" y="4802188"/>
          <p14:tracePt t="54187" x="9591675" y="4775200"/>
          <p14:tracePt t="54195" x="9609138" y="4767263"/>
          <p14:tracePt t="54203" x="9617075" y="4741863"/>
          <p14:tracePt t="54211" x="9642475" y="4716463"/>
          <p14:tracePt t="54219" x="9642475" y="4691063"/>
          <p14:tracePt t="54227" x="9667875" y="4665663"/>
          <p14:tracePt t="54235" x="9677400" y="4648200"/>
          <p14:tracePt t="54243" x="9702800" y="4597400"/>
          <p14:tracePt t="54251" x="9710738" y="4579938"/>
          <p14:tracePt t="54259" x="9728200" y="4529138"/>
          <p14:tracePt t="54267" x="9736138" y="4513263"/>
          <p14:tracePt t="54275" x="9736138" y="4470400"/>
          <p14:tracePt t="54283" x="9736138" y="4419600"/>
          <p14:tracePt t="54291" x="9761538" y="4376738"/>
          <p14:tracePt t="54299" x="9761538" y="4341813"/>
          <p14:tracePt t="54307" x="9761538" y="4291013"/>
          <p14:tracePt t="54315" x="9761538" y="4257675"/>
          <p14:tracePt t="54323" x="9761538" y="4214813"/>
          <p14:tracePt t="54331" x="9745663" y="4164013"/>
          <p14:tracePt t="54339" x="9710738" y="4113213"/>
          <p14:tracePt t="54347" x="9659938" y="4079875"/>
          <p14:tracePt t="54355" x="9591675" y="4037013"/>
          <p14:tracePt t="54363" x="9490075" y="3960813"/>
          <p14:tracePt t="54371" x="9413875" y="3943350"/>
          <p14:tracePt t="54379" x="9320213" y="3892550"/>
          <p14:tracePt t="54387" x="9236075" y="3875088"/>
          <p14:tracePt t="54395" x="9142413" y="3841750"/>
          <p14:tracePt t="54403" x="9031288" y="3790950"/>
          <p14:tracePt t="54411" x="8955088" y="3763963"/>
          <p14:tracePt t="54419" x="8878888" y="3730625"/>
          <p14:tracePt t="54427" x="8777288" y="3705225"/>
          <p14:tracePt t="54435" x="8709025" y="3671888"/>
          <p14:tracePt t="54443" x="8597900" y="3636963"/>
          <p14:tracePt t="54451" x="8504238" y="3619500"/>
          <p14:tracePt t="54459" x="8377238" y="3594100"/>
          <p14:tracePt t="54467" x="8250238" y="3568700"/>
          <p14:tracePt t="54475" x="8147050" y="3560763"/>
          <p14:tracePt t="54483" x="8037513" y="3552825"/>
          <p14:tracePt t="54491" x="7977188" y="3535363"/>
          <p14:tracePt t="54499" x="7859713" y="3517900"/>
          <p14:tracePt t="54507" x="7756525" y="3502025"/>
          <p14:tracePt t="54515" x="7688263" y="3502025"/>
          <p14:tracePt t="54523" x="7621588" y="3502025"/>
          <p14:tracePt t="54531" x="7586663" y="3502025"/>
          <p14:tracePt t="54539" x="7553325" y="3502025"/>
          <p14:tracePt t="54547" x="7518400" y="3502025"/>
          <p14:tracePt t="54555" x="7493000" y="3502025"/>
          <p14:tracePt t="54563" x="7477125" y="3502025"/>
          <p14:tracePt t="54571" x="7442200" y="3502025"/>
          <p14:tracePt t="54579" x="7408863" y="3517900"/>
          <p14:tracePt t="54588" x="7373938" y="3527425"/>
          <p14:tracePt t="54595" x="7358063" y="3543300"/>
          <p14:tracePt t="54603" x="7323138" y="3560763"/>
          <p14:tracePt t="54611" x="7272338" y="3594100"/>
          <p14:tracePt t="54619" x="7239000" y="3611563"/>
          <p14:tracePt t="54627" x="7196138" y="3636963"/>
          <p14:tracePt t="54635" x="7170738" y="3654425"/>
          <p14:tracePt t="54643" x="7137400" y="3679825"/>
          <p14:tracePt t="54651" x="7112000" y="3705225"/>
          <p14:tracePt t="54659" x="7102475" y="3730625"/>
          <p14:tracePt t="54667" x="7085013" y="3763963"/>
          <p14:tracePt t="54675" x="7069138" y="3781425"/>
          <p14:tracePt t="54683" x="7051675" y="3806825"/>
          <p14:tracePt t="54691" x="7051675" y="3841750"/>
          <p14:tracePt t="54699" x="7026275" y="3875088"/>
          <p14:tracePt t="54707" x="7018338" y="3908425"/>
          <p14:tracePt t="54715" x="7018338" y="3935413"/>
          <p14:tracePt t="54723" x="7018338" y="3960813"/>
          <p14:tracePt t="54731" x="7008813" y="4011613"/>
          <p14:tracePt t="54739" x="7008813" y="4052888"/>
          <p14:tracePt t="54747" x="7000875" y="4095750"/>
          <p14:tracePt t="54755" x="7000875" y="4138613"/>
          <p14:tracePt t="54763" x="7000875" y="4171950"/>
          <p14:tracePt t="54771" x="7000875" y="4197350"/>
          <p14:tracePt t="54779" x="7026275" y="4249738"/>
          <p14:tracePt t="54787" x="7034213" y="4275138"/>
          <p14:tracePt t="54795" x="7059613" y="4325938"/>
          <p14:tracePt t="54803" x="7077075" y="4359275"/>
          <p14:tracePt t="54811" x="7119938" y="4410075"/>
          <p14:tracePt t="54819" x="7153275" y="4445000"/>
          <p14:tracePt t="54827" x="7196138" y="4486275"/>
          <p14:tracePt t="54835" x="7239000" y="4521200"/>
          <p14:tracePt t="54843" x="7272338" y="4554538"/>
          <p14:tracePt t="54851" x="7307263" y="4572000"/>
          <p14:tracePt t="54859" x="7358063" y="4597400"/>
          <p14:tracePt t="54868" x="7391400" y="4605338"/>
          <p14:tracePt t="54875" x="7426325" y="4614863"/>
          <p14:tracePt t="54883" x="7485063" y="4648200"/>
          <p14:tracePt t="54891" x="7545388" y="4665663"/>
          <p14:tracePt t="54899" x="7604125" y="4673600"/>
          <p14:tracePt t="54907" x="7688263" y="4699000"/>
          <p14:tracePt t="54915" x="7766050" y="4708525"/>
          <p14:tracePt t="54923" x="7867650" y="4716463"/>
          <p14:tracePt t="54931" x="7969250" y="4716463"/>
          <p14:tracePt t="54939" x="8054975" y="4716463"/>
          <p14:tracePt t="54947" x="8139113" y="4716463"/>
          <p14:tracePt t="54955" x="8189913" y="4716463"/>
          <p14:tracePt t="54963" x="8266113" y="4716463"/>
          <p14:tracePt t="54971" x="8326438" y="4716463"/>
          <p14:tracePt t="54979" x="8369300" y="4716463"/>
          <p14:tracePt t="54987" x="8410575" y="4716463"/>
          <p14:tracePt t="54995" x="8445500" y="4699000"/>
          <p14:tracePt t="55003" x="8496300" y="4665663"/>
          <p14:tracePt t="55011" x="8547100" y="4640263"/>
          <p14:tracePt t="55019" x="8572500" y="4614863"/>
          <p14:tracePt t="55027" x="8623300" y="4589463"/>
          <p14:tracePt t="55035" x="8658225" y="4546600"/>
          <p14:tracePt t="55043" x="8699500" y="4513263"/>
          <p14:tracePt t="55053" x="8724900" y="4486275"/>
          <p14:tracePt t="55059" x="8750300" y="4460875"/>
          <p14:tracePt t="55067" x="8750300" y="4427538"/>
          <p14:tracePt t="55075" x="8759825" y="4419600"/>
          <p14:tracePt t="55083" x="8759825" y="4384675"/>
          <p14:tracePt t="55091" x="8759825" y="4351338"/>
          <p14:tracePt t="55099" x="8759825" y="4333875"/>
          <p14:tracePt t="55107" x="8759825" y="4308475"/>
          <p14:tracePt t="55115" x="8759825" y="4275138"/>
          <p14:tracePt t="55131" x="8759825" y="4249738"/>
          <p14:tracePt t="55139" x="8759825" y="4232275"/>
          <p14:tracePt t="55147" x="8734425" y="4197350"/>
          <p14:tracePt t="55155" x="8699500" y="4164013"/>
          <p14:tracePt t="55163" x="8683625" y="4146550"/>
          <p14:tracePt t="55171" x="8623300" y="4113213"/>
          <p14:tracePt t="55179" x="8597900" y="4105275"/>
          <p14:tracePt t="55187" x="8555038" y="4095750"/>
          <p14:tracePt t="55195" x="8504238" y="4062413"/>
          <p14:tracePt t="55203" x="8478838" y="4052888"/>
          <p14:tracePt t="55211" x="8428038" y="4044950"/>
          <p14:tracePt t="55220" x="8385175" y="4027488"/>
          <p14:tracePt t="55227" x="8334375" y="4019550"/>
          <p14:tracePt t="55235" x="8275638" y="4019550"/>
          <p14:tracePt t="55243" x="8232775" y="4019550"/>
          <p14:tracePt t="55251" x="8174038" y="4019550"/>
          <p14:tracePt t="55259" x="8105775" y="4019550"/>
          <p14:tracePt t="55267" x="8020050" y="4019550"/>
          <p14:tracePt t="55275" x="7951788" y="4019550"/>
          <p14:tracePt t="55283" x="7875588" y="4019550"/>
          <p14:tracePt t="55291" x="7816850" y="4019550"/>
          <p14:tracePt t="55299" x="7731125" y="4019550"/>
          <p14:tracePt t="55307" x="7672388" y="4037013"/>
          <p14:tracePt t="55315" x="7612063" y="4052888"/>
          <p14:tracePt t="55323" x="7578725" y="4079875"/>
          <p14:tracePt t="55331" x="7535863" y="4095750"/>
          <p14:tracePt t="55339" x="7493000" y="4121150"/>
          <p14:tracePt t="55347" x="7477125" y="4130675"/>
          <p14:tracePt t="55355" x="7434263" y="4156075"/>
          <p14:tracePt t="55363" x="7416800" y="4171950"/>
          <p14:tracePt t="55371" x="7383463" y="4206875"/>
          <p14:tracePt t="55379" x="7366000" y="4224338"/>
          <p14:tracePt t="55387" x="7348538" y="4240213"/>
          <p14:tracePt t="55395" x="7340600" y="4257675"/>
          <p14:tracePt t="55403" x="7315200" y="4300538"/>
          <p14:tracePt t="55411" x="7307263" y="4325938"/>
          <p14:tracePt t="55419" x="7297738" y="4359275"/>
          <p14:tracePt t="55427" x="7281863" y="4394200"/>
          <p14:tracePt t="55435" x="7272338" y="4419600"/>
          <p14:tracePt t="55443" x="7272338" y="4435475"/>
          <p14:tracePt t="55451" x="7272338" y="4452938"/>
          <p14:tracePt t="55459" x="7272338" y="4486275"/>
          <p14:tracePt t="55467" x="7272338" y="4529138"/>
          <p14:tracePt t="55475" x="7281863" y="4538663"/>
          <p14:tracePt t="55483" x="7289800" y="4572000"/>
          <p14:tracePt t="55491" x="7297738" y="4605338"/>
          <p14:tracePt t="55499" x="7315200" y="4622800"/>
          <p14:tracePt t="55507" x="7323138" y="4648200"/>
          <p14:tracePt t="55515" x="7366000" y="4683125"/>
          <p14:tracePt t="55523" x="7373938" y="4699000"/>
          <p14:tracePt t="55531" x="7416800" y="4733925"/>
          <p14:tracePt t="55539" x="7442200" y="4749800"/>
          <p14:tracePt t="55547" x="7467600" y="4759325"/>
          <p14:tracePt t="55555" x="7535863" y="4784725"/>
          <p14:tracePt t="55563" x="7553325" y="4792663"/>
          <p14:tracePt t="55572" x="7604125" y="4802188"/>
          <p14:tracePt t="55579" x="7672388" y="4802188"/>
          <p14:tracePt t="55587" x="7731125" y="4827588"/>
          <p14:tracePt t="55595" x="7791450" y="4827588"/>
          <p14:tracePt t="55603" x="7875588" y="4827588"/>
          <p14:tracePt t="55611" x="7943850" y="4827588"/>
          <p14:tracePt t="55619" x="8045450" y="4827588"/>
          <p14:tracePt t="55627" x="8147050" y="4810125"/>
          <p14:tracePt t="55635" x="8240713" y="4775200"/>
          <p14:tracePt t="55643" x="8326438" y="4759325"/>
          <p14:tracePt t="55651" x="8385175" y="4733925"/>
          <p14:tracePt t="55659" x="8435975" y="4708525"/>
          <p14:tracePt t="55667" x="8513763" y="4657725"/>
          <p14:tracePt t="55675" x="8547100" y="4630738"/>
          <p14:tracePt t="55683" x="8580438" y="4597400"/>
          <p14:tracePt t="55691" x="8589963" y="4572000"/>
          <p14:tracePt t="55699" x="8623300" y="4538663"/>
          <p14:tracePt t="55707" x="8632825" y="4495800"/>
          <p14:tracePt t="55715" x="8632825" y="4478338"/>
          <p14:tracePt t="55723" x="8640763" y="4445000"/>
          <p14:tracePt t="55731" x="8640763" y="4419600"/>
          <p14:tracePt t="55747" x="8640763" y="4384675"/>
          <p14:tracePt t="55755" x="8640763" y="4376738"/>
          <p14:tracePt t="55763" x="8623300" y="4351338"/>
          <p14:tracePt t="55771" x="8615363" y="4333875"/>
          <p14:tracePt t="55779" x="8597900" y="4300538"/>
          <p14:tracePt t="55787" x="8572500" y="4265613"/>
          <p14:tracePt t="55795" x="8555038" y="4240213"/>
          <p14:tracePt t="55803" x="8529638" y="4214813"/>
          <p14:tracePt t="55811" x="8513763" y="4197350"/>
          <p14:tracePt t="55819" x="8478838" y="4164013"/>
          <p14:tracePt t="55827" x="8462963" y="4146550"/>
          <p14:tracePt t="55835" x="8445500" y="4138613"/>
          <p14:tracePt t="55843" x="8410575" y="4121150"/>
          <p14:tracePt t="55851" x="8385175" y="4113213"/>
          <p14:tracePt t="55859" x="8359775" y="4095750"/>
          <p14:tracePt t="55867" x="8318500" y="4087813"/>
          <p14:tracePt t="55875" x="8266113" y="4079875"/>
          <p14:tracePt t="55883" x="8207375" y="4079875"/>
          <p14:tracePt t="55891" x="8147050" y="4070350"/>
          <p14:tracePt t="55899" x="8096250" y="4070350"/>
          <p14:tracePt t="55907" x="8054975" y="4070350"/>
          <p14:tracePt t="55915" x="7994650" y="4070350"/>
          <p14:tracePt t="55924" x="7935913" y="4070350"/>
          <p14:tracePt t="55931" x="7867650" y="4070350"/>
          <p14:tracePt t="55939" x="7807325" y="4070350"/>
          <p14:tracePt t="55947" x="7766050" y="4070350"/>
          <p14:tracePt t="55955" x="7705725" y="4070350"/>
          <p14:tracePt t="55963" x="7662863" y="4070350"/>
          <p14:tracePt t="55971" x="7621588" y="4070350"/>
          <p14:tracePt t="55979" x="7570788" y="4070350"/>
          <p14:tracePt t="55987" x="7527925" y="4070350"/>
          <p14:tracePt t="55995" x="7467600" y="4087813"/>
          <p14:tracePt t="56003" x="7434263" y="4095750"/>
          <p14:tracePt t="56011" x="7391400" y="4105275"/>
          <p14:tracePt t="56019" x="7358063" y="4113213"/>
          <p14:tracePt t="56027" x="7332663" y="4138613"/>
          <p14:tracePt t="56042" x="7297738" y="4156075"/>
          <p14:tracePt t="56043" x="7264400" y="4171950"/>
          <p14:tracePt t="56051" x="7239000" y="4189413"/>
          <p14:tracePt t="56059" x="7213600" y="4206875"/>
          <p14:tracePt t="56067" x="7188200" y="4232275"/>
          <p14:tracePt t="56075" x="7170738" y="4240213"/>
          <p14:tracePt t="56083" x="7145338" y="4265613"/>
          <p14:tracePt t="56107" x="7145338" y="4291013"/>
          <p14:tracePt t="56115" x="7145338" y="4300538"/>
          <p14:tracePt t="56123" x="7145338" y="4316413"/>
          <p14:tracePt t="56131" x="7145338" y="4333875"/>
          <p14:tracePt t="56139" x="7145338" y="4351338"/>
          <p14:tracePt t="56147" x="7145338" y="4359275"/>
          <p14:tracePt t="56155" x="7162800" y="4376738"/>
          <p14:tracePt t="56163" x="7188200" y="4394200"/>
          <p14:tracePt t="56171" x="7188200" y="4402138"/>
          <p14:tracePt t="56179" x="7196138" y="4419600"/>
          <p14:tracePt t="56187" x="7204075" y="4419600"/>
          <p14:tracePt t="56195" x="7229475" y="4427538"/>
          <p14:tracePt t="56203" x="7229475" y="4435475"/>
          <p14:tracePt t="56211" x="7246938" y="4452938"/>
          <p14:tracePt t="56219" x="7272338" y="4470400"/>
          <p14:tracePt t="56227" x="7281863" y="4470400"/>
          <p14:tracePt t="56235" x="7315200" y="4478338"/>
          <p14:tracePt t="56243" x="7358063" y="4513263"/>
          <p14:tracePt t="56251" x="7373938" y="4521200"/>
          <p14:tracePt t="56259" x="7408863" y="4529138"/>
          <p14:tracePt t="56267" x="7442200" y="4538663"/>
          <p14:tracePt t="56276" x="7493000" y="4554538"/>
          <p14:tracePt t="56283" x="7510463" y="4564063"/>
          <p14:tracePt t="56291" x="7578725" y="4572000"/>
          <p14:tracePt t="56299" x="7621588" y="4572000"/>
          <p14:tracePt t="56307" x="7680325" y="4579938"/>
          <p14:tracePt t="56315" x="7756525" y="4597400"/>
          <p14:tracePt t="56323" x="7799388" y="4597400"/>
          <p14:tracePt t="56331" x="7832725" y="4597400"/>
          <p14:tracePt t="56339" x="7875588" y="4597400"/>
          <p14:tracePt t="56347" x="7910513" y="4597400"/>
          <p14:tracePt t="56355" x="7918450" y="4597400"/>
          <p14:tracePt t="56363" x="7943850" y="4597400"/>
          <p14:tracePt t="56371" x="7977188" y="4597400"/>
          <p14:tracePt t="56379" x="7994650" y="4597400"/>
          <p14:tracePt t="56387" x="8029575" y="4597400"/>
          <p14:tracePt t="56395" x="8054975" y="4597400"/>
          <p14:tracePt t="56403" x="8080375" y="4597400"/>
          <p14:tracePt t="56411" x="8096250" y="4597400"/>
          <p14:tracePt t="56419" x="8113713" y="4597400"/>
          <p14:tracePt t="56427" x="8147050" y="4597400"/>
          <p14:tracePt t="57259" x="8156575" y="4597400"/>
          <p14:tracePt t="57267" x="8164513" y="4597400"/>
          <p14:tracePt t="68699" x="8174038" y="4572000"/>
          <p14:tracePt t="68715" x="8174038" y="4554538"/>
          <p14:tracePt t="68723" x="8164513" y="4538663"/>
          <p14:tracePt t="68731" x="8139113" y="4521200"/>
          <p14:tracePt t="68739" x="8121650" y="4478338"/>
          <p14:tracePt t="68747" x="8113713" y="4470400"/>
          <p14:tracePt t="68755" x="8088313" y="4452938"/>
          <p14:tracePt t="68771" x="8088313" y="4445000"/>
          <p14:tracePt t="68779" x="8070850" y="4445000"/>
          <p14:tracePt t="68795" x="8062913" y="4445000"/>
          <p14:tracePt t="68827" x="8029575" y="4435475"/>
          <p14:tracePt t="68843" x="7986713" y="4410075"/>
          <p14:tracePt t="68851" x="7935913" y="4402138"/>
          <p14:tracePt t="68859" x="7875588" y="4384675"/>
          <p14:tracePt t="68867" x="7842250" y="4376738"/>
          <p14:tracePt t="68875" x="7756525" y="4351338"/>
          <p14:tracePt t="68883" x="7715250" y="4341813"/>
          <p14:tracePt t="68891" x="7662863" y="4325938"/>
          <p14:tracePt t="68899" x="7621588" y="4316413"/>
          <p14:tracePt t="68907" x="7604125" y="4308475"/>
          <p14:tracePt t="68931" x="7596188" y="4308475"/>
          <p14:tracePt t="68947" x="7578725" y="4300538"/>
          <p14:tracePt t="68963" x="7570788" y="4300538"/>
          <p14:tracePt t="68971" x="7545388" y="4291013"/>
          <p14:tracePt t="68979" x="7510463" y="4275138"/>
          <p14:tracePt t="68987" x="7493000" y="4275138"/>
          <p14:tracePt t="68995" x="7459663" y="4257675"/>
          <p14:tracePt t="69003" x="7400925" y="4257675"/>
          <p14:tracePt t="69011" x="7340600" y="4240213"/>
          <p14:tracePt t="69019" x="7256463" y="4240213"/>
          <p14:tracePt t="69027" x="7178675" y="4232275"/>
          <p14:tracePt t="69035" x="7085013" y="4232275"/>
          <p14:tracePt t="69050" x="6967538" y="4232275"/>
          <p14:tracePt t="69051" x="6873875" y="4232275"/>
          <p14:tracePt t="69059" x="6754813" y="4232275"/>
          <p14:tracePt t="69067" x="6661150" y="4232275"/>
          <p14:tracePt t="69075" x="6600825" y="4232275"/>
          <p14:tracePt t="69083" x="6534150" y="4232275"/>
          <p14:tracePt t="69091" x="6456363" y="4232275"/>
          <p14:tracePt t="69099" x="6415088" y="4232275"/>
          <p14:tracePt t="69107" x="6372225" y="4232275"/>
          <p14:tracePt t="69116" x="6296025" y="4232275"/>
          <p14:tracePt t="69123" x="6245225" y="4232275"/>
          <p14:tracePt t="69131" x="6202363" y="4232275"/>
          <p14:tracePt t="69139" x="6126163" y="4232275"/>
          <p14:tracePt t="69147" x="6083300" y="4232275"/>
          <p14:tracePt t="69155" x="6024563" y="4232275"/>
          <p14:tracePt t="69163" x="5981700" y="4232275"/>
          <p14:tracePt t="69171" x="5913438" y="4232275"/>
          <p14:tracePt t="69179" x="5827713" y="4232275"/>
          <p14:tracePt t="69187" x="5751513" y="4232275"/>
          <p14:tracePt t="69195" x="5683250" y="4232275"/>
          <p14:tracePt t="69203" x="5624513" y="4240213"/>
          <p14:tracePt t="69211" x="5573713" y="4257675"/>
          <p14:tracePt t="69219" x="5522913" y="4283075"/>
          <p14:tracePt t="69227" x="5462588" y="4291013"/>
          <p14:tracePt t="69235" x="5421313" y="4308475"/>
          <p14:tracePt t="69243" x="5327650" y="4333875"/>
          <p14:tracePt t="69251" x="5241925" y="4351338"/>
          <p14:tracePt t="69259" x="5165725" y="4351338"/>
          <p14:tracePt t="69267" x="5106988" y="4359275"/>
          <p14:tracePt t="69275" x="5054600" y="4359275"/>
          <p14:tracePt t="69283" x="4978400" y="4384675"/>
          <p14:tracePt t="69291" x="4935538" y="4384675"/>
          <p14:tracePt t="69299" x="4902200" y="4384675"/>
          <p14:tracePt t="69307" x="4859338" y="4384675"/>
          <p14:tracePt t="69315" x="4826000" y="4394200"/>
          <p14:tracePt t="69323" x="4783138" y="4394200"/>
          <p14:tracePt t="69331" x="4740275" y="4402138"/>
          <p14:tracePt t="69339" x="4656138" y="4402138"/>
          <p14:tracePt t="69347" x="4579938" y="4410075"/>
          <p14:tracePt t="69355" x="4451350" y="4445000"/>
          <p14:tracePt t="69363" x="4332288" y="4460875"/>
          <p14:tracePt t="69371" x="4162425" y="4460875"/>
          <p14:tracePt t="69379" x="4010025" y="4460875"/>
          <p14:tracePt t="69387" x="3857625" y="4460875"/>
          <p14:tracePt t="69395" x="3687763" y="4460875"/>
          <p14:tracePt t="69403" x="3559175" y="4460875"/>
          <p14:tracePt t="69411" x="3398838" y="4460875"/>
          <p14:tracePt t="69419" x="3262313" y="4460875"/>
          <p14:tracePt t="69427" x="3152775" y="4460875"/>
          <p14:tracePt t="69435" x="3033713" y="4460875"/>
          <p14:tracePt t="69443" x="2922588" y="4460875"/>
          <p14:tracePt t="69451" x="2811463" y="4460875"/>
          <p14:tracePt t="69459" x="2735263" y="4460875"/>
          <p14:tracePt t="69467" x="2668588" y="4460875"/>
          <p14:tracePt t="69475" x="2633663" y="4460875"/>
          <p14:tracePt t="69483" x="2590800" y="4460875"/>
          <p14:tracePt t="69491" x="2565400" y="4460875"/>
          <p14:tracePt t="69499" x="2549525" y="4460875"/>
          <p14:tracePt t="69507" x="2524125" y="4460875"/>
          <p14:tracePt t="69523" x="2514600" y="4460875"/>
          <p14:tracePt t="69531" x="2497138" y="4460875"/>
          <p14:tracePt t="69539" x="2497138" y="4452938"/>
          <p14:tracePt t="69547" x="2481263" y="4452938"/>
          <p14:tracePt t="69555" x="2471738" y="4452938"/>
          <p14:tracePt t="69563" x="2463800" y="4452938"/>
          <p14:tracePt t="69571" x="2455863" y="4452938"/>
          <p14:tracePt t="69587" x="2446338" y="4452938"/>
          <p14:tracePt t="69603" x="2420938" y="4452938"/>
          <p14:tracePt t="69619" x="2420938" y="4460875"/>
          <p14:tracePt t="69627" x="2413000" y="4470400"/>
          <p14:tracePt t="69635" x="2395538" y="4478338"/>
          <p14:tracePt t="69643" x="2395538" y="4486275"/>
          <p14:tracePt t="69651" x="2387600" y="4495800"/>
          <p14:tracePt t="69659" x="2370138" y="4495800"/>
          <p14:tracePt t="69675" x="2352675" y="4521200"/>
          <p14:tracePt t="69683" x="2352675" y="4529138"/>
          <p14:tracePt t="69691" x="2336800" y="4546600"/>
          <p14:tracePt t="69699" x="2336800" y="4579938"/>
          <p14:tracePt t="69707" x="2319338" y="4614863"/>
          <p14:tracePt t="69715" x="2311400" y="4640263"/>
          <p14:tracePt t="69723" x="2311400" y="4683125"/>
          <p14:tracePt t="69731" x="2311400" y="4716463"/>
          <p14:tracePt t="69739" x="2311400" y="4724400"/>
          <p14:tracePt t="69747" x="2311400" y="4767263"/>
          <p14:tracePt t="69755" x="2311400" y="4802188"/>
          <p14:tracePt t="69763" x="2311400" y="4810125"/>
          <p14:tracePt t="69771" x="2311400" y="4827588"/>
          <p14:tracePt t="69779" x="2311400" y="4843463"/>
          <p14:tracePt t="69787" x="2311400" y="4852988"/>
          <p14:tracePt t="69795" x="2311400" y="4868863"/>
          <p14:tracePt t="69803" x="2311400" y="4886325"/>
          <p14:tracePt t="69811" x="2319338" y="4894263"/>
          <p14:tracePt t="69820" x="2319338" y="4903788"/>
          <p14:tracePt t="69827" x="2327275" y="4919663"/>
          <p14:tracePt t="69835" x="2344738" y="4937125"/>
          <p14:tracePt t="69843" x="2362200" y="4954588"/>
          <p14:tracePt t="69851" x="2362200" y="4972050"/>
          <p14:tracePt t="69859" x="2387600" y="4987925"/>
          <p14:tracePt t="69867" x="2395538" y="5013325"/>
          <p14:tracePt t="69875" x="2395538" y="5030788"/>
          <p14:tracePt t="69883" x="2405063" y="5048250"/>
          <p14:tracePt t="69891" x="2420938" y="5064125"/>
          <p14:tracePt t="69899" x="2438400" y="5091113"/>
          <p14:tracePt t="69907" x="2455863" y="5124450"/>
          <p14:tracePt t="69915" x="2471738" y="5141913"/>
          <p14:tracePt t="69923" x="2489200" y="5167313"/>
          <p14:tracePt t="69931" x="2506663" y="5183188"/>
          <p14:tracePt t="69939" x="2506663" y="5192713"/>
          <p14:tracePt t="69947" x="2524125" y="5218113"/>
          <p14:tracePt t="69955" x="2549525" y="5251450"/>
          <p14:tracePt t="69963" x="2565400" y="5286375"/>
          <p14:tracePt t="69971" x="2590800" y="5302250"/>
          <p14:tracePt t="69979" x="2616200" y="5337175"/>
          <p14:tracePt t="69987" x="2633663" y="5353050"/>
          <p14:tracePt t="69995" x="2651125" y="5370513"/>
          <p14:tracePt t="70003" x="2668588" y="5387975"/>
          <p14:tracePt t="70011" x="2676525" y="5387975"/>
          <p14:tracePt t="70027" x="2693988" y="5405438"/>
          <p14:tracePt t="70035" x="2709863" y="5421313"/>
          <p14:tracePt t="70043" x="2735263" y="5430838"/>
          <p14:tracePt t="70055" x="2744788" y="5446713"/>
          <p14:tracePt t="70059" x="2778125" y="5464175"/>
          <p14:tracePt t="70067" x="2803525" y="5472113"/>
          <p14:tracePt t="70075" x="2828925" y="5481638"/>
          <p14:tracePt t="70083" x="2854325" y="5489575"/>
          <p14:tracePt t="70091" x="2897188" y="5497513"/>
          <p14:tracePt t="70099" x="2940050" y="5507038"/>
          <p14:tracePt t="70107" x="2990850" y="5532438"/>
          <p14:tracePt t="70115" x="3041650" y="5549900"/>
          <p14:tracePt t="70123" x="3084513" y="5557838"/>
          <p14:tracePt t="70131" x="3135313" y="5591175"/>
          <p14:tracePt t="70139" x="3194050" y="5600700"/>
          <p14:tracePt t="70147" x="3203575" y="5600700"/>
          <p14:tracePt t="70155" x="3236913" y="5608638"/>
          <p14:tracePt t="70163" x="3262313" y="5626100"/>
          <p14:tracePt t="70171" x="3287713" y="5634038"/>
          <p14:tracePt t="70179" x="3330575" y="5641975"/>
          <p14:tracePt t="70187" x="3406775" y="5651500"/>
          <p14:tracePt t="70195" x="3449638" y="5668963"/>
          <p14:tracePt t="70203" x="3492500" y="5668963"/>
          <p14:tracePt t="70211" x="3543300" y="5668963"/>
          <p14:tracePt t="70219" x="3594100" y="5668963"/>
          <p14:tracePt t="70227" x="3652838" y="5668963"/>
          <p14:tracePt t="70235" x="3713163" y="5676900"/>
          <p14:tracePt t="70243" x="3797300" y="5676900"/>
          <p14:tracePt t="70251" x="3857625" y="5676900"/>
          <p14:tracePt t="70259" x="3959225" y="5694363"/>
          <p14:tracePt t="70267" x="4027488" y="5694363"/>
          <p14:tracePt t="70275" x="4129088" y="5694363"/>
          <p14:tracePt t="70283" x="4187825" y="5702300"/>
          <p14:tracePt t="70291" x="4273550" y="5702300"/>
          <p14:tracePt t="70299" x="4332288" y="5702300"/>
          <p14:tracePt t="70307" x="4375150" y="5702300"/>
          <p14:tracePt t="70315" x="4418013" y="5702300"/>
          <p14:tracePt t="70323" x="4443413" y="5702300"/>
          <p14:tracePt t="70331" x="4460875" y="5702300"/>
          <p14:tracePt t="70339" x="4494213" y="5702300"/>
          <p14:tracePt t="70347" x="4529138" y="5702300"/>
          <p14:tracePt t="70355" x="4570413" y="5702300"/>
          <p14:tracePt t="70363" x="4621213" y="5702300"/>
          <p14:tracePt t="70371" x="4681538" y="5702300"/>
          <p14:tracePt t="70379" x="4757738" y="5702300"/>
          <p14:tracePt t="70387" x="4800600" y="5702300"/>
          <p14:tracePt t="70395" x="4859338" y="5702300"/>
          <p14:tracePt t="70403" x="4910138" y="5702300"/>
          <p14:tracePt t="70411" x="4970463" y="5702300"/>
          <p14:tracePt t="70419" x="5013325" y="5702300"/>
          <p14:tracePt t="70427" x="5054600" y="5702300"/>
          <p14:tracePt t="70435" x="5080000" y="5702300"/>
          <p14:tracePt t="70443" x="5097463" y="5702300"/>
          <p14:tracePt t="70451" x="5122863" y="5702300"/>
          <p14:tracePt t="70459" x="5132388" y="5694363"/>
          <p14:tracePt t="70467" x="5157788" y="5676900"/>
          <p14:tracePt t="70475" x="5173663" y="5668963"/>
          <p14:tracePt t="70483" x="5208588" y="5641975"/>
          <p14:tracePt t="70491" x="5233988" y="5626100"/>
          <p14:tracePt t="70499" x="5259388" y="5600700"/>
          <p14:tracePt t="70507" x="5276850" y="5583238"/>
          <p14:tracePt t="70515" x="5292725" y="5565775"/>
          <p14:tracePt t="70523" x="5318125" y="5540375"/>
          <p14:tracePt t="70531" x="5327650" y="5514975"/>
          <p14:tracePt t="70539" x="5335588" y="5481638"/>
          <p14:tracePt t="70547" x="5343525" y="5472113"/>
          <p14:tracePt t="70555" x="5360988" y="5438775"/>
          <p14:tracePt t="70563" x="5360988" y="5405438"/>
          <p14:tracePt t="70571" x="5360988" y="5370513"/>
          <p14:tracePt t="70579" x="5360988" y="5345113"/>
          <p14:tracePt t="70587" x="5360988" y="5294313"/>
          <p14:tracePt t="70595" x="5360988" y="5226050"/>
          <p14:tracePt t="70603" x="5360988" y="5183188"/>
          <p14:tracePt t="70611" x="5353050" y="5141913"/>
          <p14:tracePt t="70619" x="5353050" y="5124450"/>
          <p14:tracePt t="70627" x="5318125" y="5064125"/>
          <p14:tracePt t="70635" x="5302250" y="5030788"/>
          <p14:tracePt t="70643" x="5284788" y="4979988"/>
          <p14:tracePt t="70651" x="5259388" y="4946650"/>
          <p14:tracePt t="70659" x="5233988" y="4929188"/>
          <p14:tracePt t="70667" x="5224463" y="4903788"/>
          <p14:tracePt t="70675" x="5199063" y="4868863"/>
          <p14:tracePt t="70683" x="5173663" y="4843463"/>
          <p14:tracePt t="70691" x="5157788" y="4827588"/>
          <p14:tracePt t="70699" x="5132388" y="4802188"/>
          <p14:tracePt t="70707" x="5114925" y="4775200"/>
          <p14:tracePt t="70715" x="5054600" y="4733925"/>
          <p14:tracePt t="70723" x="5038725" y="4716463"/>
          <p14:tracePt t="70731" x="5003800" y="4699000"/>
          <p14:tracePt t="70739" x="4970463" y="4683125"/>
          <p14:tracePt t="70747" x="4919663" y="4657725"/>
          <p14:tracePt t="70755" x="4884738" y="4630738"/>
          <p14:tracePt t="70763" x="4868863" y="4630738"/>
          <p14:tracePt t="70771" x="4843463" y="4605338"/>
          <p14:tracePt t="70779" x="4808538" y="4597400"/>
          <p14:tracePt t="70787" x="4783138" y="4589463"/>
          <p14:tracePt t="70795" x="4740275" y="4564063"/>
          <p14:tracePt t="70803" x="4664075" y="4538663"/>
          <p14:tracePt t="70811" x="4605338" y="4503738"/>
          <p14:tracePt t="70819" x="4529138" y="4478338"/>
          <p14:tracePt t="70827" x="4435475" y="4427538"/>
          <p14:tracePt t="70835" x="4332288" y="4384675"/>
          <p14:tracePt t="70843" x="4248150" y="4341813"/>
          <p14:tracePt t="70851" x="4129088" y="4316413"/>
          <p14:tracePt t="70859" x="4010025" y="4283075"/>
          <p14:tracePt t="70867" x="3908425" y="4257675"/>
          <p14:tracePt t="70875" x="3822700" y="4224338"/>
          <p14:tracePt t="70883" x="3746500" y="4214813"/>
          <p14:tracePt t="70891" x="3662363" y="4206875"/>
          <p14:tracePt t="70899" x="3576638" y="4181475"/>
          <p14:tracePt t="70907" x="3500438" y="4181475"/>
          <p14:tracePt t="70915" x="3432175" y="4171950"/>
          <p14:tracePt t="70923" x="3389313" y="4171950"/>
          <p14:tracePt t="70931" x="3330575" y="4171950"/>
          <p14:tracePt t="70939" x="3297238" y="4171950"/>
          <p14:tracePt t="70947" x="3262313" y="4171950"/>
          <p14:tracePt t="70955" x="3244850" y="4171950"/>
          <p14:tracePt t="70963" x="3219450" y="4171950"/>
          <p14:tracePt t="70971" x="3178175" y="4171950"/>
          <p14:tracePt t="70979" x="3143250" y="4171950"/>
          <p14:tracePt t="70987" x="3109913" y="4171950"/>
          <p14:tracePt t="70995" x="3100388" y="4171950"/>
          <p14:tracePt t="71003" x="3067050" y="4171950"/>
          <p14:tracePt t="71011" x="3049588" y="4181475"/>
          <p14:tracePt t="71019" x="3016250" y="4189413"/>
          <p14:tracePt t="71035" x="2982913" y="4189413"/>
          <p14:tracePt t="71043" x="2965450" y="4206875"/>
          <p14:tracePt t="71061" x="2922588" y="4206875"/>
          <p14:tracePt t="71067" x="2905125" y="4206875"/>
          <p14:tracePt t="71075" x="2871788" y="4214813"/>
          <p14:tracePt t="71083" x="2838450" y="4214813"/>
          <p14:tracePt t="71091" x="2820988" y="4224338"/>
          <p14:tracePt t="71099" x="2811463" y="4224338"/>
          <p14:tracePt t="71107" x="2795588" y="4232275"/>
          <p14:tracePt t="71115" x="2786063" y="4232275"/>
          <p14:tracePt t="71123" x="2770188" y="4240213"/>
          <p14:tracePt t="71131" x="2760663" y="4249738"/>
          <p14:tracePt t="71147" x="2744788" y="4257675"/>
          <p14:tracePt t="71155" x="2727325" y="4265613"/>
          <p14:tracePt t="71163" x="2727325" y="4275138"/>
          <p14:tracePt t="71171" x="2701925" y="4291013"/>
          <p14:tracePt t="71179" x="2693988" y="4300538"/>
          <p14:tracePt t="71195" x="2693988" y="4308475"/>
          <p14:tracePt t="71203" x="2668588" y="4325938"/>
          <p14:tracePt t="71219" x="2659063" y="4351338"/>
          <p14:tracePt t="71227" x="2651125" y="4351338"/>
          <p14:tracePt t="71235" x="2633663" y="4376738"/>
          <p14:tracePt t="71251" x="2625725" y="4410075"/>
          <p14:tracePt t="71259" x="2616200" y="4435475"/>
          <p14:tracePt t="71267" x="2608263" y="4445000"/>
          <p14:tracePt t="71275" x="2590800" y="4470400"/>
          <p14:tracePt t="71283" x="2574925" y="4495800"/>
          <p14:tracePt t="71291" x="2574925" y="4521200"/>
          <p14:tracePt t="71299" x="2549525" y="4564063"/>
          <p14:tracePt t="71307" x="2549525" y="4579938"/>
          <p14:tracePt t="71315" x="2549525" y="4605338"/>
          <p14:tracePt t="71323" x="2540000" y="4630738"/>
          <p14:tracePt t="71331" x="2532063" y="4665663"/>
          <p14:tracePt t="71339" x="2506663" y="4724400"/>
          <p14:tracePt t="71347" x="2506663" y="4733925"/>
          <p14:tracePt t="71355" x="2506663" y="4759325"/>
          <p14:tracePt t="71363" x="2506663" y="4792663"/>
          <p14:tracePt t="71371" x="2506663" y="4835525"/>
          <p14:tracePt t="71379" x="2506663" y="4868863"/>
          <p14:tracePt t="71387" x="2506663" y="4886325"/>
          <p14:tracePt t="71395" x="2506663" y="4919663"/>
          <p14:tracePt t="71403" x="2506663" y="4946650"/>
          <p14:tracePt t="71411" x="2514600" y="4972050"/>
          <p14:tracePt t="71419" x="2524125" y="4997450"/>
          <p14:tracePt t="71427" x="2549525" y="5038725"/>
          <p14:tracePt t="71435" x="2549525" y="5048250"/>
          <p14:tracePt t="71443" x="2565400" y="5081588"/>
          <p14:tracePt t="71451" x="2582863" y="5099050"/>
          <p14:tracePt t="71459" x="2600325" y="5116513"/>
          <p14:tracePt t="71467" x="2625725" y="5141913"/>
          <p14:tracePt t="71475" x="2641600" y="5149850"/>
          <p14:tracePt t="71483" x="2651125" y="5175250"/>
          <p14:tracePt t="71491" x="2676525" y="5192713"/>
          <p14:tracePt t="71499" x="2693988" y="5208588"/>
          <p14:tracePt t="71507" x="2727325" y="5235575"/>
          <p14:tracePt t="71515" x="2744788" y="5243513"/>
          <p14:tracePt t="71523" x="2760663" y="5251450"/>
          <p14:tracePt t="71531" x="2786063" y="5251450"/>
          <p14:tracePt t="71539" x="2820988" y="5268913"/>
          <p14:tracePt t="71547" x="2871788" y="5286375"/>
          <p14:tracePt t="71555" x="2914650" y="5294313"/>
          <p14:tracePt t="71563" x="2930525" y="5294313"/>
          <p14:tracePt t="71571" x="2965450" y="5294313"/>
          <p14:tracePt t="71579" x="2998788" y="5302250"/>
          <p14:tracePt t="71587" x="3059113" y="5311775"/>
          <p14:tracePt t="71595" x="3084513" y="5319713"/>
          <p14:tracePt t="71603" x="3117850" y="5327650"/>
          <p14:tracePt t="71611" x="3143250" y="5327650"/>
          <p14:tracePt t="71619" x="3178175" y="5327650"/>
          <p14:tracePt t="71635" x="3211513" y="5337175"/>
          <p14:tracePt t="71643" x="3236913" y="5337175"/>
          <p14:tracePt t="71651" x="3254375" y="5345113"/>
          <p14:tracePt t="71659" x="3297238" y="5345113"/>
          <p14:tracePt t="71667" x="3330575" y="5345113"/>
          <p14:tracePt t="71675" x="3363913" y="5345113"/>
          <p14:tracePt t="71683" x="3373438" y="5345113"/>
          <p14:tracePt t="71691" x="3406775" y="5345113"/>
          <p14:tracePt t="71699" x="3414713" y="5345113"/>
          <p14:tracePt t="71707" x="3432175" y="5345113"/>
          <p14:tracePt t="71723" x="3449638" y="5345113"/>
          <p14:tracePt t="71731" x="3457575" y="5345113"/>
          <p14:tracePt t="71883" x="3475038" y="5345113"/>
          <p14:tracePt t="71891" x="3508375" y="5345113"/>
          <p14:tracePt t="71899" x="3525838" y="5345113"/>
          <p14:tracePt t="71907" x="3559175" y="5345113"/>
          <p14:tracePt t="71915" x="3594100" y="5345113"/>
          <p14:tracePt t="71923" x="3627438" y="5345113"/>
          <p14:tracePt t="71932" x="3670300" y="5345113"/>
          <p14:tracePt t="71939" x="3713163" y="5345113"/>
          <p14:tracePt t="71947" x="3756025" y="5345113"/>
          <p14:tracePt t="71955" x="3789363" y="5345113"/>
          <p14:tracePt t="71963" x="3814763" y="5345113"/>
          <p14:tracePt t="71971" x="3832225" y="5345113"/>
          <p14:tracePt t="71979" x="3883025" y="5345113"/>
          <p14:tracePt t="71987" x="3933825" y="5345113"/>
          <p14:tracePt t="71995" x="3959225" y="5345113"/>
          <p14:tracePt t="72003" x="3992563" y="5327650"/>
          <p14:tracePt t="72011" x="4027488" y="5319713"/>
          <p14:tracePt t="72019" x="4052888" y="5311775"/>
          <p14:tracePt t="72027" x="4078288" y="5311775"/>
          <p14:tracePt t="72035" x="4086225" y="5294313"/>
          <p14:tracePt t="72043" x="4086225" y="5286375"/>
          <p14:tracePt t="72066" x="4129088" y="5251450"/>
          <p14:tracePt t="72067" x="4137025" y="5235575"/>
          <p14:tracePt t="72075" x="4146550" y="5208588"/>
          <p14:tracePt t="72083" x="4162425" y="5175250"/>
          <p14:tracePt t="72091" x="4187825" y="5116513"/>
          <p14:tracePt t="72099" x="4205288" y="5056188"/>
          <p14:tracePt t="72107" x="4222750" y="4972050"/>
          <p14:tracePt t="72115" x="4230688" y="4886325"/>
          <p14:tracePt t="72123" x="4230688" y="4810125"/>
          <p14:tracePt t="72131" x="4230688" y="4749800"/>
          <p14:tracePt t="72139" x="4230688" y="4699000"/>
          <p14:tracePt t="72147" x="4230688" y="4657725"/>
          <p14:tracePt t="72155" x="4230688" y="4597400"/>
          <p14:tracePt t="72163" x="4230688" y="4564063"/>
          <p14:tracePt t="72171" x="4230688" y="4529138"/>
          <p14:tracePt t="72179" x="4222750" y="4495800"/>
          <p14:tracePt t="72187" x="4205288" y="4452938"/>
          <p14:tracePt t="72195" x="4179888" y="4427538"/>
          <p14:tracePt t="72203" x="4154488" y="4402138"/>
          <p14:tracePt t="72211" x="4103688" y="4351338"/>
          <p14:tracePt t="72219" x="4052888" y="4316413"/>
          <p14:tracePt t="72227" x="4017963" y="4300538"/>
          <p14:tracePt t="72235" x="3992563" y="4291013"/>
          <p14:tracePt t="72243" x="3959225" y="4283075"/>
          <p14:tracePt t="72251" x="3925888" y="4283075"/>
          <p14:tracePt t="72259" x="3873500" y="4283075"/>
          <p14:tracePt t="72267" x="3832225" y="4275138"/>
          <p14:tracePt t="72275" x="3771900" y="4275138"/>
          <p14:tracePt t="72284" x="3721100" y="4257675"/>
          <p14:tracePt t="72291" x="3636963" y="4249738"/>
          <p14:tracePt t="72299" x="3551238" y="4232275"/>
          <p14:tracePt t="72307" x="3467100" y="4232275"/>
          <p14:tracePt t="72315" x="3406775" y="4232275"/>
          <p14:tracePt t="72323" x="3313113" y="4197350"/>
          <p14:tracePt t="72331" x="3287713" y="4197350"/>
          <p14:tracePt t="72339" x="3244850" y="4197350"/>
          <p14:tracePt t="72347" x="3203575" y="4197350"/>
          <p14:tracePt t="72355" x="3168650" y="4197350"/>
          <p14:tracePt t="72363" x="3135313" y="4197350"/>
          <p14:tracePt t="72371" x="3100388" y="4197350"/>
          <p14:tracePt t="72379" x="3092450" y="4197350"/>
          <p14:tracePt t="72387" x="3067050" y="4197350"/>
          <p14:tracePt t="72395" x="3041650" y="4197350"/>
          <p14:tracePt t="72403" x="3024188" y="4197350"/>
          <p14:tracePt t="72411" x="2990850" y="4206875"/>
          <p14:tracePt t="72419" x="2965450" y="4214813"/>
          <p14:tracePt t="72427" x="2922588" y="4249738"/>
          <p14:tracePt t="72435" x="2897188" y="4249738"/>
          <p14:tracePt t="72443" x="2863850" y="4291013"/>
          <p14:tracePt t="72451" x="2820988" y="4308475"/>
          <p14:tracePt t="72459" x="2786063" y="4333875"/>
          <p14:tracePt t="72467" x="2760663" y="4341813"/>
          <p14:tracePt t="72475" x="2727325" y="4384675"/>
          <p14:tracePt t="72483" x="2684463" y="4427538"/>
          <p14:tracePt t="72491" x="2676525" y="4445000"/>
          <p14:tracePt t="72499" x="2625725" y="4478338"/>
          <p14:tracePt t="72507" x="2608263" y="4503738"/>
          <p14:tracePt t="72515" x="2608263" y="4513263"/>
          <p14:tracePt t="72523" x="2582863" y="4546600"/>
          <p14:tracePt t="72531" x="2574925" y="4572000"/>
          <p14:tracePt t="72539" x="2565400" y="4614863"/>
          <p14:tracePt t="72547" x="2549525" y="4630738"/>
          <p14:tracePt t="72555" x="2540000" y="4665663"/>
          <p14:tracePt t="72563" x="2540000" y="4699000"/>
          <p14:tracePt t="72571" x="2532063" y="4716463"/>
          <p14:tracePt t="72579" x="2532063" y="4749800"/>
          <p14:tracePt t="72587" x="2524125" y="4784725"/>
          <p14:tracePt t="72595" x="2524125" y="4818063"/>
          <p14:tracePt t="72603" x="2524125" y="4835525"/>
          <p14:tracePt t="72611" x="2524125" y="4860925"/>
          <p14:tracePt t="72619" x="2524125" y="4878388"/>
          <p14:tracePt t="72627" x="2540000" y="4911725"/>
          <p14:tracePt t="72635" x="2557463" y="4929188"/>
          <p14:tracePt t="72643" x="2582863" y="4954588"/>
          <p14:tracePt t="72651" x="2608263" y="4997450"/>
          <p14:tracePt t="72659" x="2651125" y="5030788"/>
          <p14:tracePt t="72667" x="2676525" y="5056188"/>
          <p14:tracePt t="72675" x="2693988" y="5081588"/>
          <p14:tracePt t="72683" x="2735263" y="5099050"/>
          <p14:tracePt t="72691" x="2770188" y="5124450"/>
          <p14:tracePt t="72699" x="2820988" y="5149850"/>
          <p14:tracePt t="72707" x="2871788" y="5183188"/>
          <p14:tracePt t="72715" x="2940050" y="5218113"/>
          <p14:tracePt t="72723" x="3008313" y="5251450"/>
          <p14:tracePt t="72731" x="3067050" y="5286375"/>
          <p14:tracePt t="72739" x="3117850" y="5294313"/>
          <p14:tracePt t="72747" x="3186113" y="5302250"/>
          <p14:tracePt t="72755" x="3236913" y="5327650"/>
          <p14:tracePt t="72763" x="3322638" y="5353050"/>
          <p14:tracePt t="72771" x="3398838" y="5370513"/>
          <p14:tracePt t="72779" x="3517900" y="5387975"/>
          <p14:tracePt t="72787" x="3602038" y="5387975"/>
          <p14:tracePt t="72795" x="3670300" y="5387975"/>
          <p14:tracePt t="72803" x="3756025" y="5387975"/>
          <p14:tracePt t="72811" x="3832225" y="5387975"/>
          <p14:tracePt t="72819" x="3873500" y="5387975"/>
          <p14:tracePt t="72827" x="3941763" y="5387975"/>
          <p14:tracePt t="72835" x="4017963" y="5362575"/>
          <p14:tracePt t="72843" x="4078288" y="5353050"/>
          <p14:tracePt t="72851" x="4129088" y="5319713"/>
          <p14:tracePt t="72859" x="4179888" y="5286375"/>
          <p14:tracePt t="72867" x="4214813" y="5251450"/>
          <p14:tracePt t="72875" x="4265613" y="5226050"/>
          <p14:tracePt t="72883" x="4281488" y="5200650"/>
          <p14:tracePt t="72891" x="4316413" y="5167313"/>
          <p14:tracePt t="72899" x="4341813" y="5124450"/>
          <p14:tracePt t="72907" x="4359275" y="5106988"/>
          <p14:tracePt t="72915" x="4384675" y="5073650"/>
          <p14:tracePt t="72923" x="4392613" y="5048250"/>
          <p14:tracePt t="72931" x="4392613" y="5022850"/>
          <p14:tracePt t="72939" x="4392613" y="4987925"/>
          <p14:tracePt t="72947" x="4400550" y="4972050"/>
          <p14:tracePt t="72955" x="4400550" y="4937125"/>
          <p14:tracePt t="72963" x="4400550" y="4903788"/>
          <p14:tracePt t="72971" x="4400550" y="4868863"/>
          <p14:tracePt t="72979" x="4392613" y="4835525"/>
          <p14:tracePt t="72987" x="4367213" y="4792663"/>
          <p14:tracePt t="72995" x="4324350" y="4741863"/>
          <p14:tracePt t="73003" x="4273550" y="4699000"/>
          <p14:tracePt t="73011" x="4240213" y="4648200"/>
          <p14:tracePt t="73019" x="4187825" y="4605338"/>
          <p14:tracePt t="73027" x="4129088" y="4572000"/>
          <p14:tracePt t="73035" x="4078288" y="4546600"/>
          <p14:tracePt t="73043" x="4017963" y="4513263"/>
          <p14:tracePt t="73051" x="3967163" y="4495800"/>
          <p14:tracePt t="73059" x="3925888" y="4486275"/>
          <p14:tracePt t="73067" x="3873500" y="4470400"/>
          <p14:tracePt t="73075" x="3806825" y="4470400"/>
          <p14:tracePt t="73083" x="3781425" y="4460875"/>
          <p14:tracePt t="73091" x="3713163" y="4460875"/>
          <p14:tracePt t="73099" x="3670300" y="4460875"/>
          <p14:tracePt t="73107" x="3627438" y="4460875"/>
          <p14:tracePt t="73115" x="3611563" y="4460875"/>
          <p14:tracePt t="73123" x="3586163" y="4460875"/>
          <p14:tracePt t="73131" x="3533775" y="4470400"/>
          <p14:tracePt t="73139" x="3517900" y="4486275"/>
          <p14:tracePt t="73147" x="3482975" y="4503738"/>
          <p14:tracePt t="73155" x="3475038" y="4503738"/>
          <p14:tracePt t="73163" x="3449638" y="4529138"/>
          <p14:tracePt t="73171" x="3414713" y="4564063"/>
          <p14:tracePt t="73179" x="3398838" y="4589463"/>
          <p14:tracePt t="73187" x="3373438" y="4648200"/>
          <p14:tracePt t="73195" x="3363913" y="4665663"/>
          <p14:tracePt t="73203" x="3355975" y="4683125"/>
          <p14:tracePt t="73211" x="3355975" y="4716463"/>
          <p14:tracePt t="73219" x="3348038" y="4741863"/>
          <p14:tracePt t="73227" x="3348038" y="4767263"/>
          <p14:tracePt t="73235" x="3348038" y="4784725"/>
          <p14:tracePt t="73243" x="3348038" y="4802188"/>
          <p14:tracePt t="73251" x="3348038" y="4810125"/>
          <p14:tracePt t="73259" x="3348038" y="4818063"/>
          <p14:tracePt t="73275" x="3355975" y="4835525"/>
          <p14:tracePt t="73291" x="3363913" y="4835525"/>
          <p14:tracePt t="73475" x="3373438" y="4852988"/>
          <p14:tracePt t="73483" x="3373438" y="4860925"/>
          <p14:tracePt t="73491" x="3373438" y="4878388"/>
          <p14:tracePt t="73499" x="3373438" y="4894263"/>
          <p14:tracePt t="73507" x="3373438" y="4911725"/>
          <p14:tracePt t="73515" x="3389313" y="4937125"/>
          <p14:tracePt t="73523" x="3406775" y="4972050"/>
          <p14:tracePt t="73531" x="3414713" y="4997450"/>
          <p14:tracePt t="73539" x="3441700" y="5022850"/>
          <p14:tracePt t="73547" x="3467100" y="5048250"/>
          <p14:tracePt t="73555" x="3492500" y="5073650"/>
          <p14:tracePt t="73563" x="3525838" y="5099050"/>
          <p14:tracePt t="73571" x="3576638" y="5116513"/>
          <p14:tracePt t="73579" x="3602038" y="5132388"/>
          <p14:tracePt t="73587" x="3619500" y="5141913"/>
          <p14:tracePt t="73595" x="3652838" y="5149850"/>
          <p14:tracePt t="73603" x="3687763" y="5157788"/>
          <p14:tracePt t="73611" x="3721100" y="5175250"/>
          <p14:tracePt t="73619" x="3771900" y="5183188"/>
          <p14:tracePt t="73627" x="3822700" y="5183188"/>
          <p14:tracePt t="73635" x="3883025" y="5192713"/>
          <p14:tracePt t="73643" x="3933825" y="5192713"/>
          <p14:tracePt t="73651" x="4002088" y="5192713"/>
          <p14:tracePt t="73659" x="4086225" y="5192713"/>
          <p14:tracePt t="73667" x="4197350" y="5192713"/>
          <p14:tracePt t="73675" x="4316413" y="5192713"/>
          <p14:tracePt t="73683" x="4410075" y="5192713"/>
          <p14:tracePt t="73691" x="4494213" y="5192713"/>
          <p14:tracePt t="73699" x="4579938" y="5192713"/>
          <p14:tracePt t="73707" x="4656138" y="5192713"/>
          <p14:tracePt t="73715" x="4724400" y="5192713"/>
          <p14:tracePt t="73723" x="4783138" y="5192713"/>
          <p14:tracePt t="73731" x="4868863" y="5192713"/>
          <p14:tracePt t="73739" x="4927600" y="5192713"/>
          <p14:tracePt t="73747" x="4970463" y="5192713"/>
          <p14:tracePt t="73755" x="5038725" y="5192713"/>
          <p14:tracePt t="73763" x="5080000" y="5192713"/>
          <p14:tracePt t="73771" x="5157788" y="5192713"/>
          <p14:tracePt t="73779" x="5216525" y="5192713"/>
          <p14:tracePt t="73787" x="5267325" y="5192713"/>
          <p14:tracePt t="73795" x="5318125" y="5192713"/>
          <p14:tracePt t="73803" x="5360988" y="5192713"/>
          <p14:tracePt t="73811" x="5403850" y="5192713"/>
          <p14:tracePt t="73819" x="5437188" y="5192713"/>
          <p14:tracePt t="73827" x="5480050" y="5192713"/>
          <p14:tracePt t="73835" x="5530850" y="5192713"/>
          <p14:tracePt t="73843" x="5565775" y="5192713"/>
          <p14:tracePt t="73851" x="5616575" y="5192713"/>
          <p14:tracePt t="73859" x="5667375" y="5192713"/>
          <p14:tracePt t="73867" x="5718175" y="5192713"/>
          <p14:tracePt t="73875" x="5768975" y="5192713"/>
          <p14:tracePt t="73883" x="5811838" y="5192713"/>
          <p14:tracePt t="73891" x="5862638" y="5192713"/>
          <p14:tracePt t="73899" x="5921375" y="5192713"/>
          <p14:tracePt t="73907" x="5981700" y="5192713"/>
          <p14:tracePt t="73915" x="6024563" y="5192713"/>
          <p14:tracePt t="73923" x="6083300" y="5192713"/>
          <p14:tracePt t="73931" x="6142038" y="5192713"/>
          <p14:tracePt t="73939" x="6184900" y="5192713"/>
          <p14:tracePt t="73947" x="6270625" y="5192713"/>
          <p14:tracePt t="73955" x="6303963" y="5192713"/>
          <p14:tracePt t="73963" x="6346825" y="5192713"/>
          <p14:tracePt t="73971" x="6389688" y="5192713"/>
          <p14:tracePt t="73979" x="6415088" y="5192713"/>
          <p14:tracePt t="73987" x="6440488" y="5192713"/>
          <p14:tracePt t="73995" x="6465888" y="5192713"/>
          <p14:tracePt t="74003" x="6483350" y="5192713"/>
          <p14:tracePt t="74011" x="6508750" y="5192713"/>
          <p14:tracePt t="74019" x="6524625" y="5192713"/>
          <p14:tracePt t="74027" x="6534150" y="5192713"/>
          <p14:tracePt t="74035" x="6542088" y="5192713"/>
          <p14:tracePt t="74043" x="6550025" y="5192713"/>
          <p14:tracePt t="74051" x="6559550" y="5192713"/>
          <p14:tracePt t="74059" x="6567488" y="5192713"/>
          <p14:tracePt t="74075" x="6575425" y="5192713"/>
          <p14:tracePt t="76459" x="6584950" y="5200650"/>
          <p14:tracePt t="76467" x="6584950" y="5208588"/>
          <p14:tracePt t="76707" x="6575425" y="5208588"/>
          <p14:tracePt t="76715" x="6559550" y="5208588"/>
          <p14:tracePt t="76723" x="6550025" y="5208588"/>
          <p14:tracePt t="76731" x="6534150" y="5208588"/>
          <p14:tracePt t="76763" x="6524625" y="5208588"/>
          <p14:tracePt t="78115" x="6516688" y="5208588"/>
          <p14:tracePt t="78219" x="6508750" y="5208588"/>
          <p14:tracePt t="78235" x="6491288" y="5208588"/>
          <p14:tracePt t="78251" x="6483350" y="5208588"/>
          <p14:tracePt t="78411" x="6473825" y="5208588"/>
          <p14:tracePt t="78443" x="6448425" y="5218113"/>
          <p14:tracePt t="78499" x="6448425" y="5226050"/>
          <p14:tracePt t="78971" x="6440488" y="5208588"/>
          <p14:tracePt t="78995" x="6440488" y="5192713"/>
          <p14:tracePt t="79011" x="6440488" y="5183188"/>
          <p14:tracePt t="79019" x="6440488" y="5175250"/>
          <p14:tracePt t="79027" x="6440488" y="5167313"/>
          <p14:tracePt t="79427" x="6440488" y="5157788"/>
          <p14:tracePt t="79451" x="6440488" y="5149850"/>
          <p14:tracePt t="83427" x="6415088" y="5141913"/>
          <p14:tracePt t="83435" x="6346825" y="5056188"/>
          <p14:tracePt t="83443" x="6235700" y="4979988"/>
          <p14:tracePt t="83451" x="6075363" y="4868863"/>
          <p14:tracePt t="83459" x="5905500" y="4749800"/>
          <p14:tracePt t="83467" x="5700713" y="4630738"/>
          <p14:tracePt t="83475" x="5327650" y="4495800"/>
          <p14:tracePt t="83483" x="4995863" y="4368800"/>
          <p14:tracePt t="83491" x="4724400" y="4249738"/>
          <p14:tracePt t="83499" x="4537075" y="4164013"/>
          <p14:tracePt t="83507" x="4375150" y="4095750"/>
          <p14:tracePt t="83515" x="4205288" y="3986213"/>
          <p14:tracePt t="83523" x="4027488" y="3849688"/>
          <p14:tracePt t="83531" x="3873500" y="3738563"/>
          <p14:tracePt t="83539" x="3806825" y="3671888"/>
          <p14:tracePt t="83547" x="3721100" y="3619500"/>
          <p14:tracePt t="83555" x="3644900" y="3568700"/>
          <p14:tracePt t="83563" x="3576638" y="3517900"/>
          <p14:tracePt t="83571" x="3508375" y="3475038"/>
          <p14:tracePt t="83579" x="3432175" y="3424238"/>
          <p14:tracePt t="83587" x="3348038" y="3373438"/>
          <p14:tracePt t="83595" x="3236913" y="3314700"/>
          <p14:tracePt t="83603" x="3152775" y="3263900"/>
          <p14:tracePt t="83611" x="3041650" y="3203575"/>
          <p14:tracePt t="83619" x="2940050" y="3144838"/>
          <p14:tracePt t="83627" x="2811463" y="3094038"/>
          <p14:tracePt t="83635" x="2693988" y="3033713"/>
          <p14:tracePt t="83643" x="2574925" y="2965450"/>
          <p14:tracePt t="83651" x="2438400" y="2889250"/>
          <p14:tracePt t="83659" x="2336800" y="2838450"/>
          <p14:tracePt t="83667" x="2174875" y="2762250"/>
          <p14:tracePt t="83675" x="2055813" y="2676525"/>
          <p14:tracePt t="83683" x="1954213" y="2592388"/>
          <p14:tracePt t="83691" x="1809750" y="2489200"/>
          <p14:tracePt t="83699" x="1708150" y="2405063"/>
          <p14:tracePt t="83707" x="1589088" y="2319338"/>
          <p14:tracePt t="83715" x="1462088" y="2209800"/>
          <p14:tracePt t="83723" x="1308100" y="2098675"/>
          <p14:tracePt t="83731" x="1206500" y="2014538"/>
          <p14:tracePt t="83739" x="1095375" y="1911350"/>
          <p14:tracePt t="83747" x="976313" y="1809750"/>
          <p14:tracePt t="83755" x="884238" y="1716088"/>
          <p14:tracePt t="83763" x="798513" y="1649413"/>
          <p14:tracePt t="83771" x="722313" y="1571625"/>
          <p14:tracePt t="83779" x="654050" y="1504950"/>
          <p14:tracePt t="83787" x="620713" y="1452563"/>
          <p14:tracePt t="83795" x="560388" y="1411288"/>
          <p14:tracePt t="83803" x="509588" y="1360488"/>
          <p14:tracePt t="83811" x="450850" y="1308100"/>
          <p14:tracePt t="83819" x="407988" y="1266825"/>
          <p14:tracePt t="83827" x="357188" y="1216025"/>
          <p14:tracePt t="83835" x="306388" y="1147763"/>
          <p14:tracePt t="83843" x="220663" y="1062038"/>
          <p14:tracePt t="83851" x="169863" y="977900"/>
          <p14:tracePt t="83859" x="111125" y="900113"/>
          <p14:tracePt t="83867" x="42863" y="808038"/>
          <p14:tracePt t="83875" x="0" y="722313"/>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1DD5A0-D71C-4E1F-BB73-02E9D05EFCC6}"/>
              </a:ext>
            </a:extLst>
          </p:cNvPr>
          <p:cNvSpPr>
            <a:spLocks noGrp="1"/>
          </p:cNvSpPr>
          <p:nvPr>
            <p:ph type="title"/>
          </p:nvPr>
        </p:nvSpPr>
        <p:spPr/>
        <p:txBody>
          <a:bodyPr>
            <a:normAutofit/>
          </a:bodyPr>
          <a:lstStyle/>
          <a:p>
            <a:r>
              <a:rPr lang="pt-BR" sz="3200" b="1" dirty="0"/>
              <a:t>Classes e Métodos Abstratos</a:t>
            </a:r>
            <a:endParaRPr lang="pt-BR" sz="3200" dirty="0"/>
          </a:p>
        </p:txBody>
      </p:sp>
      <p:sp>
        <p:nvSpPr>
          <p:cNvPr id="3" name="Espaço Reservado para Conteúdo 2">
            <a:extLst>
              <a:ext uri="{FF2B5EF4-FFF2-40B4-BE49-F238E27FC236}">
                <a16:creationId xmlns:a16="http://schemas.microsoft.com/office/drawing/2014/main" id="{A35B1036-9266-410B-B36D-048EBDA28177}"/>
              </a:ext>
            </a:extLst>
          </p:cNvPr>
          <p:cNvSpPr>
            <a:spLocks noGrp="1"/>
          </p:cNvSpPr>
          <p:nvPr>
            <p:ph idx="1"/>
          </p:nvPr>
        </p:nvSpPr>
        <p:spPr>
          <a:xfrm>
            <a:off x="609600" y="1600201"/>
            <a:ext cx="5486400" cy="4525963"/>
          </a:xfrm>
        </p:spPr>
        <p:txBody>
          <a:bodyPr/>
          <a:lstStyle/>
          <a:p>
            <a:pPr marL="457200" indent="-457200">
              <a:buFont typeface="Arial" panose="020B0604020202020204" pitchFamily="34" charset="0"/>
              <a:buChar char="•"/>
            </a:pPr>
            <a:r>
              <a:rPr lang="pt-BR" dirty="0"/>
              <a:t>Qual o papel de Pessoa em um sistema de controle acadêmico?</a:t>
            </a:r>
          </a:p>
          <a:p>
            <a:pPr marL="457200" indent="-457200">
              <a:buFont typeface="Arial" panose="020B0604020202020204" pitchFamily="34" charset="0"/>
              <a:buChar char="•"/>
            </a:pPr>
            <a:endParaRPr lang="pt-BR" dirty="0"/>
          </a:p>
          <a:p>
            <a:pPr marL="457200" indent="-457200">
              <a:buFont typeface="Arial" panose="020B0604020202020204" pitchFamily="34" charset="0"/>
              <a:buChar char="•"/>
            </a:pPr>
            <a:r>
              <a:rPr lang="pt-BR" dirty="0"/>
              <a:t>Qual a saída de um método genérico </a:t>
            </a:r>
            <a:r>
              <a:rPr lang="pt-BR" dirty="0" err="1"/>
              <a:t>imprimeDados</a:t>
            </a:r>
            <a:r>
              <a:rPr lang="pt-BR" dirty="0"/>
              <a:t>() neste contexto?</a:t>
            </a:r>
          </a:p>
        </p:txBody>
      </p:sp>
      <p:sp>
        <p:nvSpPr>
          <p:cNvPr id="4" name="Espaço Reservado para Número de Slide 3">
            <a:extLst>
              <a:ext uri="{FF2B5EF4-FFF2-40B4-BE49-F238E27FC236}">
                <a16:creationId xmlns:a16="http://schemas.microsoft.com/office/drawing/2014/main" id="{FB5083ED-6541-4D53-B241-D05C1DD58ED4}"/>
              </a:ext>
            </a:extLst>
          </p:cNvPr>
          <p:cNvSpPr>
            <a:spLocks noGrp="1"/>
          </p:cNvSpPr>
          <p:nvPr>
            <p:ph type="sldNum" sz="quarter" idx="12"/>
          </p:nvPr>
        </p:nvSpPr>
        <p:spPr/>
        <p:txBody>
          <a:bodyPr/>
          <a:lstStyle/>
          <a:p>
            <a:fld id="{2C0E5355-9502-466C-B1E0-F98D33750ADA}" type="slidenum">
              <a:rPr lang="pt-BR" smtClean="0"/>
              <a:t>3</a:t>
            </a:fld>
            <a:endParaRPr lang="pt-BR" dirty="0"/>
          </a:p>
        </p:txBody>
      </p:sp>
      <p:pic>
        <p:nvPicPr>
          <p:cNvPr id="6" name="Imagem 5">
            <a:extLst>
              <a:ext uri="{FF2B5EF4-FFF2-40B4-BE49-F238E27FC236}">
                <a16:creationId xmlns:a16="http://schemas.microsoft.com/office/drawing/2014/main" id="{81FE200B-ED50-416A-B454-06BEFA11DDCB}"/>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6715370" y="997179"/>
            <a:ext cx="5114925" cy="5133975"/>
          </a:xfrm>
          <a:prstGeom prst="rect">
            <a:avLst/>
          </a:prstGeom>
        </p:spPr>
      </p:pic>
      <p:pic>
        <p:nvPicPr>
          <p:cNvPr id="7" name="Áudio 6">
            <a:hlinkClick r:id="" action="ppaction://media"/>
            <a:extLst>
              <a:ext uri="{FF2B5EF4-FFF2-40B4-BE49-F238E27FC236}">
                <a16:creationId xmlns:a16="http://schemas.microsoft.com/office/drawing/2014/main" id="{0D4E206F-BE10-4032-A244-5526279B26A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
        <p:nvSpPr>
          <p:cNvPr id="8" name="CaixaDeTexto 7">
            <a:extLst>
              <a:ext uri="{FF2B5EF4-FFF2-40B4-BE49-F238E27FC236}">
                <a16:creationId xmlns:a16="http://schemas.microsoft.com/office/drawing/2014/main" id="{AA25E9EF-4E85-4B73-8095-4B5B860A6CF9}"/>
              </a:ext>
            </a:extLst>
          </p:cNvPr>
          <p:cNvSpPr txBox="1"/>
          <p:nvPr/>
        </p:nvSpPr>
        <p:spPr>
          <a:xfrm>
            <a:off x="8206802" y="6056414"/>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spTree>
    <p:extLst>
      <p:ext uri="{BB962C8B-B14F-4D97-AF65-F5344CB8AC3E}">
        <p14:creationId xmlns:p14="http://schemas.microsoft.com/office/powerpoint/2010/main" val="3425363719"/>
      </p:ext>
    </p:extLst>
  </p:cSld>
  <p:clrMapOvr>
    <a:masterClrMapping/>
  </p:clrMapOvr>
  <mc:AlternateContent xmlns:mc="http://schemas.openxmlformats.org/markup-compatibility/2006" xmlns:p14="http://schemas.microsoft.com/office/powerpoint/2010/main">
    <mc:Choice Requires="p14">
      <p:transition spd="slow" p14:dur="2000" advTm="97310"/>
    </mc:Choice>
    <mc:Fallback xmlns="">
      <p:transition spd="slow" advTm="973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E8284C-EDA7-4048-9341-E076D8C643D0}"/>
              </a:ext>
            </a:extLst>
          </p:cNvPr>
          <p:cNvSpPr>
            <a:spLocks noGrp="1"/>
          </p:cNvSpPr>
          <p:nvPr>
            <p:ph type="title"/>
          </p:nvPr>
        </p:nvSpPr>
        <p:spPr/>
        <p:txBody>
          <a:bodyPr>
            <a:normAutofit/>
          </a:bodyPr>
          <a:lstStyle/>
          <a:p>
            <a:r>
              <a:rPr lang="pt-BR" sz="3200" b="1" dirty="0"/>
              <a:t>Classes e Métodos Abstratos</a:t>
            </a:r>
            <a:endParaRPr lang="pt-BR" sz="3200" dirty="0"/>
          </a:p>
        </p:txBody>
      </p:sp>
      <p:sp>
        <p:nvSpPr>
          <p:cNvPr id="3" name="Espaço Reservado para Conteúdo 2">
            <a:extLst>
              <a:ext uri="{FF2B5EF4-FFF2-40B4-BE49-F238E27FC236}">
                <a16:creationId xmlns:a16="http://schemas.microsoft.com/office/drawing/2014/main" id="{E62996B1-1551-43D4-BCA9-51FC732287E1}"/>
              </a:ext>
            </a:extLst>
          </p:cNvPr>
          <p:cNvSpPr>
            <a:spLocks noGrp="1"/>
          </p:cNvSpPr>
          <p:nvPr>
            <p:ph idx="1"/>
          </p:nvPr>
        </p:nvSpPr>
        <p:spPr/>
        <p:txBody>
          <a:bodyPr/>
          <a:lstStyle/>
          <a:p>
            <a:pPr marL="342900" indent="-342900">
              <a:lnSpc>
                <a:spcPct val="150000"/>
              </a:lnSpc>
              <a:buFont typeface="Arial" panose="020B0604020202020204" pitchFamily="34" charset="0"/>
              <a:buChar char="•"/>
            </a:pPr>
            <a:r>
              <a:rPr lang="pt-BR" sz="2400" b="1" dirty="0"/>
              <a:t>Classes abstratas </a:t>
            </a:r>
            <a:r>
              <a:rPr lang="pt-BR" sz="2400" dirty="0"/>
              <a:t>são classes que não podem ser instanciadas.</a:t>
            </a:r>
          </a:p>
          <a:p>
            <a:pPr marL="342900" indent="-342900">
              <a:lnSpc>
                <a:spcPct val="150000"/>
              </a:lnSpc>
              <a:buFont typeface="Arial" panose="020B0604020202020204" pitchFamily="34" charset="0"/>
              <a:buChar char="•"/>
            </a:pPr>
            <a:r>
              <a:rPr lang="pt-BR" sz="2400" dirty="0"/>
              <a:t>São utilizadas apenas para permitir a derivação de novas classes.</a:t>
            </a:r>
          </a:p>
          <a:p>
            <a:pPr marL="342900" indent="-342900">
              <a:lnSpc>
                <a:spcPct val="150000"/>
              </a:lnSpc>
              <a:buFont typeface="Arial" panose="020B0604020202020204" pitchFamily="34" charset="0"/>
              <a:buChar char="•"/>
            </a:pPr>
            <a:r>
              <a:rPr lang="pt-BR" sz="2400" dirty="0"/>
              <a:t>Identificamos uma classe como abstrata pelo modificador </a:t>
            </a:r>
            <a:r>
              <a:rPr lang="pt-BR" sz="2400" i="1" dirty="0">
                <a:solidFill>
                  <a:srgbClr val="FFD890"/>
                </a:solidFill>
              </a:rPr>
              <a:t>abstract</a:t>
            </a:r>
            <a:r>
              <a:rPr lang="pt-BR" sz="2400" dirty="0"/>
              <a:t>.</a:t>
            </a:r>
          </a:p>
          <a:p>
            <a:pPr marL="342900" indent="-342900">
              <a:lnSpc>
                <a:spcPct val="150000"/>
              </a:lnSpc>
              <a:buFont typeface="Arial" panose="020B0604020202020204" pitchFamily="34" charset="0"/>
              <a:buChar char="•"/>
            </a:pPr>
            <a:r>
              <a:rPr lang="pt-BR" sz="2400" dirty="0"/>
              <a:t>Um </a:t>
            </a:r>
            <a:r>
              <a:rPr lang="pt-BR" sz="2400" b="1" dirty="0"/>
              <a:t>método abstrato </a:t>
            </a:r>
            <a:r>
              <a:rPr lang="pt-BR" sz="2400" dirty="0"/>
              <a:t>indica que a classe não implementa aquele método e que ele deve ser obrigatoriamente implementado nas classes derivadas.</a:t>
            </a:r>
          </a:p>
          <a:p>
            <a:endParaRPr lang="pt-BR" dirty="0"/>
          </a:p>
        </p:txBody>
      </p:sp>
      <p:sp>
        <p:nvSpPr>
          <p:cNvPr id="4" name="Espaço Reservado para Número de Slide 3">
            <a:extLst>
              <a:ext uri="{FF2B5EF4-FFF2-40B4-BE49-F238E27FC236}">
                <a16:creationId xmlns:a16="http://schemas.microsoft.com/office/drawing/2014/main" id="{97BBD51F-A993-4804-A682-04625BFCF0DE}"/>
              </a:ext>
            </a:extLst>
          </p:cNvPr>
          <p:cNvSpPr>
            <a:spLocks noGrp="1"/>
          </p:cNvSpPr>
          <p:nvPr>
            <p:ph type="sldNum" sz="quarter" idx="12"/>
          </p:nvPr>
        </p:nvSpPr>
        <p:spPr/>
        <p:txBody>
          <a:bodyPr/>
          <a:lstStyle/>
          <a:p>
            <a:fld id="{2C0E5355-9502-466C-B1E0-F98D33750ADA}" type="slidenum">
              <a:rPr lang="pt-BR" smtClean="0"/>
              <a:t>4</a:t>
            </a:fld>
            <a:endParaRPr lang="pt-BR" dirty="0"/>
          </a:p>
        </p:txBody>
      </p:sp>
      <p:pic>
        <p:nvPicPr>
          <p:cNvPr id="5" name="Áudio 4">
            <a:hlinkClick r:id="" action="ppaction://media"/>
            <a:extLst>
              <a:ext uri="{FF2B5EF4-FFF2-40B4-BE49-F238E27FC236}">
                <a16:creationId xmlns:a16="http://schemas.microsoft.com/office/drawing/2014/main" id="{96653A09-3673-4DB2-B720-2FBC00574A7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797113090"/>
      </p:ext>
    </p:extLst>
  </p:cSld>
  <p:clrMapOvr>
    <a:masterClrMapping/>
  </p:clrMapOvr>
  <mc:AlternateContent xmlns:mc="http://schemas.openxmlformats.org/markup-compatibility/2006" xmlns:p14="http://schemas.microsoft.com/office/powerpoint/2010/main">
    <mc:Choice Requires="p14">
      <p:transition spd="slow" p14:dur="2000" advTm="107150"/>
    </mc:Choice>
    <mc:Fallback xmlns="">
      <p:transition spd="slow" advTm="1071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mod="1">
    <p:ext uri="{3A86A75C-4F4B-4683-9AE1-C65F6400EC91}">
      <p14:laserTraceLst xmlns:p14="http://schemas.microsoft.com/office/powerpoint/2010/main">
        <p14:tracePtLst>
          <p14:tracePt t="2215" x="10552113" y="2592388"/>
          <p14:tracePt t="12351" x="10544175" y="2592388"/>
          <p14:tracePt t="12358" x="10509250" y="2592388"/>
          <p14:tracePt t="12366" x="10458450" y="2592388"/>
          <p14:tracePt t="12374" x="10356850" y="2600325"/>
          <p14:tracePt t="12382" x="10255250" y="2617788"/>
          <p14:tracePt t="12390" x="10179050" y="2651125"/>
          <p14:tracePt t="12398" x="10136188" y="2660650"/>
          <p14:tracePt t="12406" x="10075863" y="2668588"/>
          <p14:tracePt t="12414" x="9999663" y="2686050"/>
          <p14:tracePt t="12422" x="9890125" y="2686050"/>
          <p14:tracePt t="12430" x="9745663" y="2686050"/>
          <p14:tracePt t="12438" x="9617075" y="2676525"/>
          <p14:tracePt t="12446" x="9472613" y="2633663"/>
          <p14:tracePt t="12454" x="9328150" y="2600325"/>
          <p14:tracePt t="12462" x="9218613" y="2600325"/>
          <p14:tracePt t="12470" x="9082088" y="2557463"/>
          <p14:tracePt t="12478" x="8947150" y="2557463"/>
          <p14:tracePt t="12486" x="8818563" y="2516188"/>
          <p14:tracePt t="12494" x="8674100" y="2498725"/>
          <p14:tracePt t="12502" x="8478838" y="2430463"/>
          <p14:tracePt t="12510" x="8334375" y="2379663"/>
          <p14:tracePt t="12518" x="8215313" y="2319338"/>
          <p14:tracePt t="12526" x="8088313" y="2293938"/>
          <p14:tracePt t="12535" x="7994650" y="2260600"/>
          <p14:tracePt t="12542" x="7893050" y="2252663"/>
          <p14:tracePt t="12550" x="7832725" y="2217738"/>
          <p14:tracePt t="12558" x="7731125" y="2209800"/>
          <p14:tracePt t="12566" x="7672388" y="2200275"/>
          <p14:tracePt t="12574" x="7570788" y="2166938"/>
          <p14:tracePt t="12583" x="7510463" y="2149475"/>
          <p14:tracePt t="12590" x="7426325" y="2141538"/>
          <p14:tracePt t="12598" x="7366000" y="2108200"/>
          <p14:tracePt t="12606" x="7315200" y="2090738"/>
          <p14:tracePt t="12614" x="7239000" y="2073275"/>
          <p14:tracePt t="12622" x="7178675" y="2039938"/>
          <p14:tracePt t="12630" x="7085013" y="2014538"/>
          <p14:tracePt t="12638" x="7043738" y="1997075"/>
          <p14:tracePt t="12646" x="6942138" y="1979613"/>
          <p14:tracePt t="12654" x="6873875" y="1946275"/>
          <p14:tracePt t="12662" x="6805613" y="1938338"/>
          <p14:tracePt t="12670" x="6745288" y="1920875"/>
          <p14:tracePt t="12678" x="6711950" y="1903413"/>
          <p14:tracePt t="12686" x="6661150" y="1895475"/>
          <p14:tracePt t="12694" x="6600825" y="1878013"/>
          <p14:tracePt t="12703" x="6516688" y="1852613"/>
          <p14:tracePt t="12710" x="6440488" y="1844675"/>
          <p14:tracePt t="12718" x="6364288" y="1827213"/>
          <p14:tracePt t="12726" x="6278563" y="1793875"/>
          <p14:tracePt t="12734" x="6176963" y="1776413"/>
          <p14:tracePt t="12742" x="6100763" y="1741488"/>
          <p14:tracePt t="12750" x="6024563" y="1725613"/>
          <p14:tracePt t="12758" x="5956300" y="1716088"/>
          <p14:tracePt t="12766" x="5880100" y="1690688"/>
          <p14:tracePt t="12774" x="5776913" y="1674813"/>
          <p14:tracePt t="12783" x="5718175" y="1649413"/>
          <p14:tracePt t="12790" x="5641975" y="1639888"/>
          <p14:tracePt t="12798" x="5581650" y="1631950"/>
          <p14:tracePt t="12806" x="5538788" y="1631950"/>
          <p14:tracePt t="12814" x="5505450" y="1631950"/>
          <p14:tracePt t="12822" x="5446713" y="1631950"/>
          <p14:tracePt t="12830" x="5386388" y="1631950"/>
          <p14:tracePt t="12838" x="5310188" y="1631950"/>
          <p14:tracePt t="12846" x="5267325" y="1631950"/>
          <p14:tracePt t="12855" x="5208588" y="1631950"/>
          <p14:tracePt t="12862" x="5165725" y="1631950"/>
          <p14:tracePt t="12870" x="5132388" y="1639888"/>
          <p14:tracePt t="12878" x="5089525" y="1649413"/>
          <p14:tracePt t="12886" x="5054600" y="1657350"/>
          <p14:tracePt t="12894" x="5021263" y="1674813"/>
          <p14:tracePt t="12902" x="4970463" y="1690688"/>
          <p14:tracePt t="12910" x="4945063" y="1700213"/>
          <p14:tracePt t="12918" x="4927600" y="1725613"/>
          <p14:tracePt t="12926" x="4902200" y="1733550"/>
          <p14:tracePt t="12934" x="4884738" y="1751013"/>
          <p14:tracePt t="12942" x="4859338" y="1776413"/>
          <p14:tracePt t="12950" x="4851400" y="1793875"/>
          <p14:tracePt t="12958" x="4851400" y="1809750"/>
          <p14:tracePt t="12966" x="4843463" y="1835150"/>
          <p14:tracePt t="12974" x="4843463" y="1860550"/>
          <p14:tracePt t="12982" x="4826000" y="1895475"/>
          <p14:tracePt t="12990" x="4826000" y="1920875"/>
          <p14:tracePt t="12998" x="4826000" y="1946275"/>
          <p14:tracePt t="13006" x="4826000" y="1963738"/>
          <p14:tracePt t="13014" x="4833938" y="1989138"/>
          <p14:tracePt t="13022" x="4851400" y="2014538"/>
          <p14:tracePt t="13030" x="4876800" y="2047875"/>
          <p14:tracePt t="13039" x="4884738" y="2055813"/>
          <p14:tracePt t="13046" x="4902200" y="2065338"/>
          <p14:tracePt t="13054" x="4910138" y="2073275"/>
          <p14:tracePt t="13062" x="4935538" y="2082800"/>
          <p14:tracePt t="13070" x="4962525" y="2090738"/>
          <p14:tracePt t="13078" x="4987925" y="2090738"/>
          <p14:tracePt t="13086" x="5021263" y="2108200"/>
          <p14:tracePt t="13094" x="5054600" y="2116138"/>
          <p14:tracePt t="13102" x="5097463" y="2124075"/>
          <p14:tracePt t="13110" x="5114925" y="2133600"/>
          <p14:tracePt t="13118" x="5165725" y="2149475"/>
          <p14:tracePt t="13126" x="5224463" y="2159000"/>
          <p14:tracePt t="13134" x="5292725" y="2184400"/>
          <p14:tracePt t="13142" x="5353050" y="2200275"/>
          <p14:tracePt t="13150" x="5403850" y="2200275"/>
          <p14:tracePt t="13158" x="5497513" y="2209800"/>
          <p14:tracePt t="13166" x="5556250" y="2217738"/>
          <p14:tracePt t="13174" x="5616575" y="2235200"/>
          <p14:tracePt t="13182" x="5683250" y="2235200"/>
          <p14:tracePt t="13190" x="5743575" y="2252663"/>
          <p14:tracePt t="13198" x="5802313" y="2260600"/>
          <p14:tracePt t="13206" x="5880100" y="2286000"/>
          <p14:tracePt t="13214" x="5938838" y="2286000"/>
          <p14:tracePt t="13222" x="5981700" y="2286000"/>
          <p14:tracePt t="13230" x="6040438" y="2311400"/>
          <p14:tracePt t="13238" x="6091238" y="2311400"/>
          <p14:tracePt t="13246" x="6134100" y="2311400"/>
          <p14:tracePt t="13254" x="6194425" y="2311400"/>
          <p14:tracePt t="13262" x="6219825" y="2311400"/>
          <p14:tracePt t="13270" x="6253163" y="2311400"/>
          <p14:tracePt t="13279" x="6270625" y="2311400"/>
          <p14:tracePt t="13286" x="6296025" y="2311400"/>
          <p14:tracePt t="13294" x="6329363" y="2311400"/>
          <p14:tracePt t="13302" x="6346825" y="2311400"/>
          <p14:tracePt t="13310" x="6389688" y="2311400"/>
          <p14:tracePt t="13318" x="6415088" y="2303463"/>
          <p14:tracePt t="13326" x="6456363" y="2293938"/>
          <p14:tracePt t="13334" x="6473825" y="2293938"/>
          <p14:tracePt t="13342" x="6524625" y="2286000"/>
          <p14:tracePt t="13350" x="6567488" y="2286000"/>
          <p14:tracePt t="13358" x="6592888" y="2286000"/>
          <p14:tracePt t="13366" x="6653213" y="2286000"/>
          <p14:tracePt t="13374" x="6678613" y="2286000"/>
          <p14:tracePt t="13382" x="6711950" y="2278063"/>
          <p14:tracePt t="13390" x="6719888" y="2278063"/>
          <p14:tracePt t="13398" x="6754813" y="2260600"/>
          <p14:tracePt t="13406" x="6754813" y="2252663"/>
          <p14:tracePt t="13414" x="6780213" y="2243138"/>
          <p14:tracePt t="13422" x="6780213" y="2235200"/>
          <p14:tracePt t="13430" x="6788150" y="2235200"/>
          <p14:tracePt t="13438" x="6823075" y="2217738"/>
          <p14:tracePt t="13446" x="6823075" y="2200275"/>
          <p14:tracePt t="13454" x="6831013" y="2200275"/>
          <p14:tracePt t="13462" x="6856413" y="2174875"/>
          <p14:tracePt t="13470" x="6864350" y="2166938"/>
          <p14:tracePt t="13479" x="6864350" y="2141538"/>
          <p14:tracePt t="13486" x="6873875" y="2124075"/>
          <p14:tracePt t="13494" x="6873875" y="2090738"/>
          <p14:tracePt t="13502" x="6889750" y="2082800"/>
          <p14:tracePt t="13510" x="6899275" y="2047875"/>
          <p14:tracePt t="13518" x="6899275" y="2039938"/>
          <p14:tracePt t="13526" x="6899275" y="2022475"/>
          <p14:tracePt t="13534" x="6899275" y="2005013"/>
          <p14:tracePt t="13542" x="6899275" y="1971675"/>
          <p14:tracePt t="13558" x="6899275" y="1946275"/>
          <p14:tracePt t="13566" x="6889750" y="1920875"/>
          <p14:tracePt t="13574" x="6881813" y="1911350"/>
          <p14:tracePt t="13582" x="6856413" y="1860550"/>
          <p14:tracePt t="13598" x="6838950" y="1835150"/>
          <p14:tracePt t="13606" x="6838950" y="1819275"/>
          <p14:tracePt t="13614" x="6813550" y="1784350"/>
          <p14:tracePt t="13622" x="6788150" y="1758950"/>
          <p14:tracePt t="13630" x="6754813" y="1725613"/>
          <p14:tracePt t="13638" x="6719888" y="1700213"/>
          <p14:tracePt t="13646" x="6686550" y="1682750"/>
          <p14:tracePt t="13654" x="6635750" y="1649413"/>
          <p14:tracePt t="13662" x="6575425" y="1631950"/>
          <p14:tracePt t="13670" x="6508750" y="1597025"/>
          <p14:tracePt t="13678" x="6465888" y="1581150"/>
          <p14:tracePt t="13686" x="6415088" y="1546225"/>
          <p14:tracePt t="13694" x="6389688" y="1538288"/>
          <p14:tracePt t="13702" x="6354763" y="1530350"/>
          <p14:tracePt t="13710" x="6321425" y="1512888"/>
          <p14:tracePt t="13719" x="6286500" y="1504950"/>
          <p14:tracePt t="13726" x="6245225" y="1487488"/>
          <p14:tracePt t="13734" x="6210300" y="1477963"/>
          <p14:tracePt t="13742" x="6176963" y="1470025"/>
          <p14:tracePt t="13750" x="6167438" y="1470025"/>
          <p14:tracePt t="13758" x="6167438" y="1462088"/>
          <p14:tracePt t="13766" x="6142038" y="1452563"/>
          <p14:tracePt t="13774" x="6100763" y="1452563"/>
          <p14:tracePt t="13782" x="6083300" y="1444625"/>
          <p14:tracePt t="13790" x="6057900" y="1444625"/>
          <p14:tracePt t="13798" x="6024563" y="1444625"/>
          <p14:tracePt t="13806" x="5997575" y="1436688"/>
          <p14:tracePt t="13814" x="5981700" y="1427163"/>
          <p14:tracePt t="13822" x="5956300" y="1427163"/>
          <p14:tracePt t="13830" x="5930900" y="1427163"/>
          <p14:tracePt t="13838" x="5888038" y="1427163"/>
          <p14:tracePt t="13846" x="5853113" y="1427163"/>
          <p14:tracePt t="13854" x="5827713" y="1427163"/>
          <p14:tracePt t="13862" x="5794375" y="1427163"/>
          <p14:tracePt t="13870" x="5768975" y="1427163"/>
          <p14:tracePt t="13878" x="5726113" y="1427163"/>
          <p14:tracePt t="13886" x="5683250" y="1427163"/>
          <p14:tracePt t="13894" x="5641975" y="1427163"/>
          <p14:tracePt t="13902" x="5599113" y="1427163"/>
          <p14:tracePt t="13910" x="5538788" y="1427163"/>
          <p14:tracePt t="13918" x="5505450" y="1427163"/>
          <p14:tracePt t="13926" x="5446713" y="1427163"/>
          <p14:tracePt t="13934" x="5421313" y="1427163"/>
          <p14:tracePt t="13942" x="5378450" y="1427163"/>
          <p14:tracePt t="13950" x="5353050" y="1436688"/>
          <p14:tracePt t="13958" x="5335588" y="1444625"/>
          <p14:tracePt t="13966" x="5302250" y="1462088"/>
          <p14:tracePt t="13974" x="5302250" y="1470025"/>
          <p14:tracePt t="13982" x="5276850" y="1477963"/>
          <p14:tracePt t="13990" x="5267325" y="1477963"/>
          <p14:tracePt t="13998" x="5241925" y="1487488"/>
          <p14:tracePt t="14006" x="5216525" y="1512888"/>
          <p14:tracePt t="14014" x="5183188" y="1546225"/>
          <p14:tracePt t="14022" x="5157788" y="1563688"/>
          <p14:tracePt t="14030" x="5114925" y="1597025"/>
          <p14:tracePt t="14044" x="5089525" y="1622425"/>
          <p14:tracePt t="14046" x="5064125" y="1657350"/>
          <p14:tracePt t="14054" x="5054600" y="1674813"/>
          <p14:tracePt t="14062" x="5038725" y="1708150"/>
          <p14:tracePt t="14070" x="5021263" y="1741488"/>
          <p14:tracePt t="14078" x="5013325" y="1758950"/>
          <p14:tracePt t="14086" x="5013325" y="1784350"/>
          <p14:tracePt t="14094" x="5013325" y="1801813"/>
          <p14:tracePt t="14102" x="5003800" y="1827213"/>
          <p14:tracePt t="14110" x="5003800" y="1844675"/>
          <p14:tracePt t="14118" x="5003800" y="1870075"/>
          <p14:tracePt t="14126" x="4987925" y="1903413"/>
          <p14:tracePt t="14135" x="4987925" y="1928813"/>
          <p14:tracePt t="14142" x="4987925" y="1946275"/>
          <p14:tracePt t="14150" x="4987925" y="1979613"/>
          <p14:tracePt t="14158" x="5003800" y="2014538"/>
          <p14:tracePt t="14166" x="5013325" y="2039938"/>
          <p14:tracePt t="14174" x="5046663" y="2082800"/>
          <p14:tracePt t="14182" x="5072063" y="2108200"/>
          <p14:tracePt t="14190" x="5122863" y="2149475"/>
          <p14:tracePt t="14198" x="5122863" y="2166938"/>
          <p14:tracePt t="14206" x="5165725" y="2192338"/>
          <p14:tracePt t="14214" x="5208588" y="2200275"/>
          <p14:tracePt t="14222" x="5241925" y="2217738"/>
          <p14:tracePt t="14230" x="5284788" y="2217738"/>
          <p14:tracePt t="14238" x="5318125" y="2227263"/>
          <p14:tracePt t="14246" x="5343525" y="2227263"/>
          <p14:tracePt t="14254" x="5378450" y="2227263"/>
          <p14:tracePt t="14262" x="5421313" y="2227263"/>
          <p14:tracePt t="14270" x="5446713" y="2227263"/>
          <p14:tracePt t="14278" x="5487988" y="2227263"/>
          <p14:tracePt t="14286" x="5530850" y="2227263"/>
          <p14:tracePt t="14294" x="5591175" y="2235200"/>
          <p14:tracePt t="14302" x="5649913" y="2235200"/>
          <p14:tracePt t="14310" x="5700713" y="2252663"/>
          <p14:tracePt t="14318" x="5802313" y="2252663"/>
          <p14:tracePt t="14326" x="5870575" y="2268538"/>
          <p14:tracePt t="14334" x="5921375" y="2278063"/>
          <p14:tracePt t="14342" x="5989638" y="2286000"/>
          <p14:tracePt t="14350" x="6032500" y="2286000"/>
          <p14:tracePt t="14358" x="6091238" y="2286000"/>
          <p14:tracePt t="14366" x="6134100" y="2286000"/>
          <p14:tracePt t="14374" x="6194425" y="2286000"/>
          <p14:tracePt t="14382" x="6261100" y="2286000"/>
          <p14:tracePt t="14390" x="6321425" y="2286000"/>
          <p14:tracePt t="14398" x="6354763" y="2286000"/>
          <p14:tracePt t="14407" x="6397625" y="2286000"/>
          <p14:tracePt t="14414" x="6423025" y="2286000"/>
          <p14:tracePt t="14422" x="6465888" y="2268538"/>
          <p14:tracePt t="14430" x="6499225" y="2260600"/>
          <p14:tracePt t="14438" x="6534150" y="2252663"/>
          <p14:tracePt t="14446" x="6542088" y="2252663"/>
          <p14:tracePt t="14454" x="6592888" y="2243138"/>
          <p14:tracePt t="14462" x="6626225" y="2227263"/>
          <p14:tracePt t="14470" x="6669088" y="2217738"/>
          <p14:tracePt t="14478" x="6719888" y="2192338"/>
          <p14:tracePt t="14486" x="6770688" y="2166938"/>
          <p14:tracePt t="14494" x="6797675" y="2159000"/>
          <p14:tracePt t="14502" x="6823075" y="2133600"/>
          <p14:tracePt t="14510" x="6848475" y="2124075"/>
          <p14:tracePt t="14518" x="6856413" y="2124075"/>
          <p14:tracePt t="14526" x="6881813" y="2098675"/>
          <p14:tracePt t="14534" x="6899275" y="2082800"/>
          <p14:tracePt t="14542" x="6907213" y="2073275"/>
          <p14:tracePt t="14550" x="6924675" y="2055813"/>
          <p14:tracePt t="14558" x="6942138" y="2039938"/>
          <p14:tracePt t="14566" x="6967538" y="2014538"/>
          <p14:tracePt t="14582" x="6975475" y="1979613"/>
          <p14:tracePt t="14590" x="6983413" y="1971675"/>
          <p14:tracePt t="14598" x="7000875" y="1946275"/>
          <p14:tracePt t="14606" x="7000875" y="1928813"/>
          <p14:tracePt t="14614" x="7008813" y="1903413"/>
          <p14:tracePt t="14622" x="7008813" y="1895475"/>
          <p14:tracePt t="14630" x="7008813" y="1870075"/>
          <p14:tracePt t="14638" x="7008813" y="1860550"/>
          <p14:tracePt t="14646" x="7008813" y="1835150"/>
          <p14:tracePt t="14654" x="7008813" y="1819275"/>
          <p14:tracePt t="14662" x="7008813" y="1801813"/>
          <p14:tracePt t="14670" x="7008813" y="1793875"/>
          <p14:tracePt t="14678" x="7008813" y="1784350"/>
          <p14:tracePt t="14686" x="7008813" y="1766888"/>
          <p14:tracePt t="14694" x="7000875" y="1758950"/>
          <p14:tracePt t="14702" x="6992938" y="1741488"/>
          <p14:tracePt t="14710" x="6983413" y="1741488"/>
          <p14:tracePt t="14718" x="6967538" y="1733550"/>
          <p14:tracePt t="14726" x="6942138" y="1725613"/>
          <p14:tracePt t="14734" x="6924675" y="1716088"/>
          <p14:tracePt t="14742" x="6889750" y="1700213"/>
          <p14:tracePt t="14750" x="6864350" y="1682750"/>
          <p14:tracePt t="14758" x="6831013" y="1682750"/>
          <p14:tracePt t="14766" x="6797675" y="1674813"/>
          <p14:tracePt t="14774" x="6770688" y="1665288"/>
          <p14:tracePt t="14782" x="6719888" y="1649413"/>
          <p14:tracePt t="14790" x="6661150" y="1639888"/>
          <p14:tracePt t="14798" x="6626225" y="1631950"/>
          <p14:tracePt t="14806" x="6584950" y="1631950"/>
          <p14:tracePt t="14814" x="6534150" y="1622425"/>
          <p14:tracePt t="14822" x="6508750" y="1622425"/>
          <p14:tracePt t="14830" x="6483350" y="1622425"/>
          <p14:tracePt t="14838" x="6448425" y="1606550"/>
          <p14:tracePt t="14846" x="6405563" y="1606550"/>
          <p14:tracePt t="14854" x="6372225" y="1606550"/>
          <p14:tracePt t="14862" x="6321425" y="1606550"/>
          <p14:tracePt t="14870" x="6278563" y="1606550"/>
          <p14:tracePt t="14878" x="6227763" y="1589088"/>
          <p14:tracePt t="14886" x="6194425" y="1589088"/>
          <p14:tracePt t="14894" x="6167438" y="1589088"/>
          <p14:tracePt t="14902" x="6142038" y="1589088"/>
          <p14:tracePt t="14910" x="6108700" y="1589088"/>
          <p14:tracePt t="14918" x="6075363" y="1589088"/>
          <p14:tracePt t="14926" x="6065838" y="1581150"/>
          <p14:tracePt t="14934" x="6032500" y="1581150"/>
          <p14:tracePt t="14942" x="5997575" y="1581150"/>
          <p14:tracePt t="14950" x="5964238" y="1581150"/>
          <p14:tracePt t="14958" x="5921375" y="1581150"/>
          <p14:tracePt t="14966" x="5870575" y="1581150"/>
          <p14:tracePt t="14974" x="5837238" y="1581150"/>
          <p14:tracePt t="14982" x="5794375" y="1581150"/>
          <p14:tracePt t="14990" x="5776913" y="1581150"/>
          <p14:tracePt t="14999" x="5735638" y="1581150"/>
          <p14:tracePt t="15006" x="5718175" y="1581150"/>
          <p14:tracePt t="15014" x="5692775" y="1581150"/>
          <p14:tracePt t="15022" x="5657850" y="1581150"/>
          <p14:tracePt t="15030" x="5641975" y="1597025"/>
          <p14:tracePt t="15049" x="5607050" y="1614488"/>
          <p14:tracePt t="15054" x="5573713" y="1622425"/>
          <p14:tracePt t="15062" x="5573713" y="1631950"/>
          <p14:tracePt t="15070" x="5538788" y="1657350"/>
          <p14:tracePt t="15078" x="5522913" y="1665288"/>
          <p14:tracePt t="15086" x="5505450" y="1682750"/>
          <p14:tracePt t="15094" x="5505450" y="1690688"/>
          <p14:tracePt t="15102" x="5480050" y="1725613"/>
          <p14:tracePt t="15111" x="5472113" y="1741488"/>
          <p14:tracePt t="15118" x="5472113" y="1758950"/>
          <p14:tracePt t="15126" x="5454650" y="1784350"/>
          <p14:tracePt t="15134" x="5437188" y="1827213"/>
          <p14:tracePt t="15142" x="5437188" y="1835150"/>
          <p14:tracePt t="15150" x="5437188" y="1852613"/>
          <p14:tracePt t="15158" x="5437188" y="1870075"/>
          <p14:tracePt t="15166" x="5437188" y="1895475"/>
          <p14:tracePt t="15174" x="5437188" y="1938338"/>
          <p14:tracePt t="15182" x="5437188" y="1971675"/>
          <p14:tracePt t="15190" x="5437188" y="1989138"/>
          <p14:tracePt t="15198" x="5437188" y="2022475"/>
          <p14:tracePt t="15206" x="5446713" y="2047875"/>
          <p14:tracePt t="15214" x="5462588" y="2073275"/>
          <p14:tracePt t="15222" x="5487988" y="2108200"/>
          <p14:tracePt t="15230" x="5530850" y="2149475"/>
          <p14:tracePt t="15238" x="5581650" y="2200275"/>
          <p14:tracePt t="15246" x="5616575" y="2217738"/>
          <p14:tracePt t="15254" x="5624513" y="2217738"/>
          <p14:tracePt t="15262" x="5667375" y="2243138"/>
          <p14:tracePt t="15270" x="5683250" y="2243138"/>
          <p14:tracePt t="15278" x="5708650" y="2243138"/>
          <p14:tracePt t="15286" x="5751513" y="2252663"/>
          <p14:tracePt t="15294" x="5794375" y="2252663"/>
          <p14:tracePt t="15302" x="5837238" y="2252663"/>
          <p14:tracePt t="15310" x="5880100" y="2252663"/>
          <p14:tracePt t="15318" x="5921375" y="2252663"/>
          <p14:tracePt t="15326" x="6007100" y="2252663"/>
          <p14:tracePt t="15334" x="6065838" y="2260600"/>
          <p14:tracePt t="15342" x="6184900" y="2260600"/>
          <p14:tracePt t="15350" x="6296025" y="2278063"/>
          <p14:tracePt t="15358" x="6423025" y="2278063"/>
          <p14:tracePt t="15366" x="6550025" y="2293938"/>
          <p14:tracePt t="15374" x="6678613" y="2311400"/>
          <p14:tracePt t="15382" x="6762750" y="2311400"/>
          <p14:tracePt t="15390" x="6864350" y="2311400"/>
          <p14:tracePt t="15398" x="6950075" y="2311400"/>
          <p14:tracePt t="15406" x="6992938" y="2311400"/>
          <p14:tracePt t="15414" x="7026275" y="2311400"/>
          <p14:tracePt t="15422" x="7043738" y="2311400"/>
          <p14:tracePt t="15430" x="7069138" y="2311400"/>
          <p14:tracePt t="15438" x="7085013" y="2303463"/>
          <p14:tracePt t="15446" x="7119938" y="2303463"/>
          <p14:tracePt t="15454" x="7127875" y="2286000"/>
          <p14:tracePt t="15462" x="7162800" y="2278063"/>
          <p14:tracePt t="15470" x="7170738" y="2268538"/>
          <p14:tracePt t="15478" x="7188200" y="2260600"/>
          <p14:tracePt t="15486" x="7229475" y="2235200"/>
          <p14:tracePt t="15494" x="7239000" y="2227263"/>
          <p14:tracePt t="15502" x="7264400" y="2217738"/>
          <p14:tracePt t="15510" x="7281863" y="2209800"/>
          <p14:tracePt t="15518" x="7307263" y="2192338"/>
          <p14:tracePt t="15526" x="7323138" y="2184400"/>
          <p14:tracePt t="15534" x="7348538" y="2174875"/>
          <p14:tracePt t="15542" x="7358063" y="2174875"/>
          <p14:tracePt t="15550" x="7358063" y="2166938"/>
          <p14:tracePt t="15558" x="7366000" y="2149475"/>
          <p14:tracePt t="15566" x="7373938" y="2149475"/>
          <p14:tracePt t="15574" x="7383463" y="2141538"/>
          <p14:tracePt t="15582" x="7383463" y="2133600"/>
          <p14:tracePt t="15598" x="7391400" y="2116138"/>
          <p14:tracePt t="15606" x="7400925" y="2090738"/>
          <p14:tracePt t="15614" x="7400925" y="2082800"/>
          <p14:tracePt t="15623" x="7416800" y="2055813"/>
          <p14:tracePt t="15630" x="7416800" y="2039938"/>
          <p14:tracePt t="15638" x="7416800" y="2014538"/>
          <p14:tracePt t="15646" x="7416800" y="1989138"/>
          <p14:tracePt t="15654" x="7416800" y="1971675"/>
          <p14:tracePt t="15662" x="7416800" y="1954213"/>
          <p14:tracePt t="15670" x="7416800" y="1938338"/>
          <p14:tracePt t="15678" x="7416800" y="1928813"/>
          <p14:tracePt t="15686" x="7416800" y="1920875"/>
          <p14:tracePt t="15694" x="7416800" y="1911350"/>
          <p14:tracePt t="15702" x="7416800" y="1903413"/>
          <p14:tracePt t="15710" x="7408863" y="1885950"/>
          <p14:tracePt t="15718" x="7400925" y="1870075"/>
          <p14:tracePt t="15726" x="7391400" y="1860550"/>
          <p14:tracePt t="15734" x="7383463" y="1860550"/>
          <p14:tracePt t="15742" x="7366000" y="1835150"/>
          <p14:tracePt t="15750" x="7366000" y="1827213"/>
          <p14:tracePt t="15758" x="7348538" y="1819275"/>
          <p14:tracePt t="15766" x="7332663" y="1801813"/>
          <p14:tracePt t="15774" x="7323138" y="1793875"/>
          <p14:tracePt t="15782" x="7307263" y="1784350"/>
          <p14:tracePt t="15790" x="7289800" y="1776413"/>
          <p14:tracePt t="15798" x="7264400" y="1758950"/>
          <p14:tracePt t="15806" x="7239000" y="1751013"/>
          <p14:tracePt t="15814" x="7196138" y="1733550"/>
          <p14:tracePt t="15822" x="7137400" y="1708150"/>
          <p14:tracePt t="15830" x="7077075" y="1700213"/>
          <p14:tracePt t="15838" x="7018338" y="1665288"/>
          <p14:tracePt t="15846" x="6958013" y="1657350"/>
          <p14:tracePt t="15854" x="6932613" y="1657350"/>
          <p14:tracePt t="15862" x="6899275" y="1657350"/>
          <p14:tracePt t="15870" x="6873875" y="1649413"/>
          <p14:tracePt t="15878" x="6838950" y="1649413"/>
          <p14:tracePt t="15887" x="6813550" y="1649413"/>
          <p14:tracePt t="15894" x="6780213" y="1649413"/>
          <p14:tracePt t="15902" x="6754813" y="1649413"/>
          <p14:tracePt t="15910" x="6719888" y="1649413"/>
          <p14:tracePt t="15918" x="6694488" y="1649413"/>
          <p14:tracePt t="15926" x="6669088" y="1649413"/>
          <p14:tracePt t="15934" x="6626225" y="1649413"/>
          <p14:tracePt t="15942" x="6575425" y="1649413"/>
          <p14:tracePt t="15950" x="6559550" y="1657350"/>
          <p14:tracePt t="15958" x="6524625" y="1682750"/>
          <p14:tracePt t="15966" x="6491288" y="1690688"/>
          <p14:tracePt t="15974" x="6456363" y="1725613"/>
          <p14:tracePt t="15982" x="6423025" y="1741488"/>
          <p14:tracePt t="15990" x="6389688" y="1758950"/>
          <p14:tracePt t="15998" x="6354763" y="1784350"/>
          <p14:tracePt t="16006" x="6321425" y="1819275"/>
          <p14:tracePt t="16014" x="6296025" y="1835150"/>
          <p14:tracePt t="16022" x="6286500" y="1860550"/>
          <p14:tracePt t="16030" x="6270625" y="1895475"/>
          <p14:tracePt t="16039" x="6261100" y="1928813"/>
          <p14:tracePt t="16046" x="6261100" y="1963738"/>
          <p14:tracePt t="16054" x="6261100" y="1971675"/>
          <p14:tracePt t="16062" x="6261100" y="1997075"/>
          <p14:tracePt t="16070" x="6261100" y="2005013"/>
          <p14:tracePt t="16078" x="6261100" y="2030413"/>
          <p14:tracePt t="16086" x="6261100" y="2047875"/>
          <p14:tracePt t="16094" x="6261100" y="2065338"/>
          <p14:tracePt t="16102" x="6270625" y="2090738"/>
          <p14:tracePt t="16110" x="6286500" y="2116138"/>
          <p14:tracePt t="16118" x="6329363" y="2133600"/>
          <p14:tracePt t="16126" x="6389688" y="2174875"/>
          <p14:tracePt t="16134" x="6440488" y="2192338"/>
          <p14:tracePt t="16142" x="6524625" y="2227263"/>
          <p14:tracePt t="16150" x="6584950" y="2252663"/>
          <p14:tracePt t="16158" x="6653213" y="2278063"/>
          <p14:tracePt t="16166" x="6737350" y="2293938"/>
          <p14:tracePt t="16174" x="6797675" y="2319338"/>
          <p14:tracePt t="16182" x="6856413" y="2328863"/>
          <p14:tracePt t="16190" x="6950075" y="2344738"/>
          <p14:tracePt t="16198" x="7018338" y="2354263"/>
          <p14:tracePt t="16206" x="7112000" y="2379663"/>
          <p14:tracePt t="16214" x="7162800" y="2379663"/>
          <p14:tracePt t="16222" x="7246938" y="2379663"/>
          <p14:tracePt t="16230" x="7307263" y="2379663"/>
          <p14:tracePt t="16238" x="7383463" y="2379663"/>
          <p14:tracePt t="16246" x="7477125" y="2379663"/>
          <p14:tracePt t="16254" x="7561263" y="2379663"/>
          <p14:tracePt t="16262" x="7646988" y="2371725"/>
          <p14:tracePt t="16270" x="7723188" y="2362200"/>
          <p14:tracePt t="16278" x="7816850" y="2328863"/>
          <p14:tracePt t="16286" x="7875588" y="2319338"/>
          <p14:tracePt t="16294" x="7918450" y="2286000"/>
          <p14:tracePt t="16302" x="7986713" y="2268538"/>
          <p14:tracePt t="16310" x="7994650" y="2252663"/>
          <p14:tracePt t="16318" x="8029575" y="2227263"/>
          <p14:tracePt t="16326" x="8054975" y="2217738"/>
          <p14:tracePt t="16334" x="8070850" y="2209800"/>
          <p14:tracePt t="16342" x="8088313" y="2200275"/>
          <p14:tracePt t="16350" x="8088313" y="2192338"/>
          <p14:tracePt t="16358" x="8088313" y="2184400"/>
          <p14:tracePt t="16366" x="8105775" y="2159000"/>
          <p14:tracePt t="16374" x="8113713" y="2133600"/>
          <p14:tracePt t="16382" x="8113713" y="2108200"/>
          <p14:tracePt t="16390" x="8113713" y="2082800"/>
          <p14:tracePt t="16398" x="8113713" y="2055813"/>
          <p14:tracePt t="16406" x="8113713" y="2030413"/>
          <p14:tracePt t="16414" x="8113713" y="2005013"/>
          <p14:tracePt t="16422" x="8113713" y="1979613"/>
          <p14:tracePt t="16430" x="8113713" y="1963738"/>
          <p14:tracePt t="16438" x="8113713" y="1938338"/>
          <p14:tracePt t="16446" x="8113713" y="1920875"/>
          <p14:tracePt t="16454" x="8105775" y="1878013"/>
          <p14:tracePt t="16462" x="8105775" y="1860550"/>
          <p14:tracePt t="16470" x="8096250" y="1844675"/>
          <p14:tracePt t="16478" x="8088313" y="1835150"/>
          <p14:tracePt t="16486" x="8088313" y="1827213"/>
          <p14:tracePt t="16494" x="8080375" y="1801813"/>
          <p14:tracePt t="16502" x="8070850" y="1801813"/>
          <p14:tracePt t="16510" x="8062913" y="1784350"/>
          <p14:tracePt t="16518" x="8037513" y="1758950"/>
          <p14:tracePt t="16526" x="8012113" y="1733550"/>
          <p14:tracePt t="16534" x="7986713" y="1725613"/>
          <p14:tracePt t="16542" x="7918450" y="1716088"/>
          <p14:tracePt t="16550" x="7867650" y="1690688"/>
          <p14:tracePt t="16558" x="7799388" y="1690688"/>
          <p14:tracePt t="16566" x="7723188" y="1682750"/>
          <p14:tracePt t="16574" x="7637463" y="1665288"/>
          <p14:tracePt t="16582" x="7553325" y="1649413"/>
          <p14:tracePt t="16590" x="7493000" y="1649413"/>
          <p14:tracePt t="16598" x="7451725" y="1639888"/>
          <p14:tracePt t="16606" x="7400925" y="1639888"/>
          <p14:tracePt t="16614" x="7373938" y="1639888"/>
          <p14:tracePt t="16622" x="7332663" y="1639888"/>
          <p14:tracePt t="16630" x="7289800" y="1639888"/>
          <p14:tracePt t="16638" x="7264400" y="1639888"/>
          <p14:tracePt t="16646" x="7221538" y="1639888"/>
          <p14:tracePt t="16654" x="7188200" y="1639888"/>
          <p14:tracePt t="16662" x="7153275" y="1639888"/>
          <p14:tracePt t="16670" x="7127875" y="1639888"/>
          <p14:tracePt t="16678" x="7102475" y="1649413"/>
          <p14:tracePt t="16686" x="7077075" y="1649413"/>
          <p14:tracePt t="16694" x="7059613" y="1657350"/>
          <p14:tracePt t="16702" x="7043738" y="1682750"/>
          <p14:tracePt t="16710" x="7000875" y="1725613"/>
          <p14:tracePt t="16718" x="6983413" y="1733550"/>
          <p14:tracePt t="16726" x="6950075" y="1776413"/>
          <p14:tracePt t="16734" x="6932613" y="1801813"/>
          <p14:tracePt t="16742" x="6932613" y="1809750"/>
          <p14:tracePt t="16750" x="6932613" y="1835150"/>
          <p14:tracePt t="16758" x="6932613" y="1852613"/>
          <p14:tracePt t="16766" x="6932613" y="1885950"/>
          <p14:tracePt t="16774" x="6932613" y="1920875"/>
          <p14:tracePt t="16782" x="6932613" y="1954213"/>
          <p14:tracePt t="16790" x="6932613" y="1971675"/>
          <p14:tracePt t="16798" x="6932613" y="1997075"/>
          <p14:tracePt t="16806" x="6932613" y="2014538"/>
          <p14:tracePt t="16814" x="6942138" y="2055813"/>
          <p14:tracePt t="16822" x="6958013" y="2082800"/>
          <p14:tracePt t="16830" x="6983413" y="2116138"/>
          <p14:tracePt t="16838" x="7008813" y="2149475"/>
          <p14:tracePt t="16846" x="7051675" y="2166938"/>
          <p14:tracePt t="16854" x="7094538" y="2200275"/>
          <p14:tracePt t="16862" x="7112000" y="2209800"/>
          <p14:tracePt t="16870" x="7153275" y="2235200"/>
          <p14:tracePt t="16878" x="7239000" y="2278063"/>
          <p14:tracePt t="16886" x="7307263" y="2286000"/>
          <p14:tracePt t="16894" x="7383463" y="2293938"/>
          <p14:tracePt t="16902" x="7459663" y="2319338"/>
          <p14:tracePt t="16910" x="7570788" y="2336800"/>
          <p14:tracePt t="16918" x="7654925" y="2336800"/>
          <p14:tracePt t="16926" x="7773988" y="2354263"/>
          <p14:tracePt t="16934" x="7842250" y="2354263"/>
          <p14:tracePt t="16942" x="7926388" y="2354263"/>
          <p14:tracePt t="16950" x="7986713" y="2354263"/>
          <p14:tracePt t="16958" x="8045450" y="2354263"/>
          <p14:tracePt t="16966" x="8088313" y="2328863"/>
          <p14:tracePt t="16974" x="8121650" y="2311400"/>
          <p14:tracePt t="16982" x="8131175" y="2311400"/>
          <p14:tracePt t="16990" x="8156575" y="2286000"/>
          <p14:tracePt t="16998" x="8164513" y="2260600"/>
          <p14:tracePt t="17006" x="8164513" y="2252663"/>
          <p14:tracePt t="17014" x="8164513" y="2227263"/>
          <p14:tracePt t="17022" x="8174038" y="2209800"/>
          <p14:tracePt t="17030" x="8174038" y="2174875"/>
          <p14:tracePt t="17045" x="8174038" y="2166938"/>
          <p14:tracePt t="17046" x="8174038" y="2124075"/>
          <p14:tracePt t="17054" x="8174038" y="2098675"/>
          <p14:tracePt t="17062" x="8174038" y="2090738"/>
          <p14:tracePt t="17070" x="8174038" y="2073275"/>
          <p14:tracePt t="17078" x="8174038" y="2047875"/>
          <p14:tracePt t="17086" x="8164513" y="2030413"/>
          <p14:tracePt t="17110" x="8156575" y="2014538"/>
          <p14:tracePt t="17222" x="8147050" y="2014538"/>
          <p14:tracePt t="17278" x="8139113" y="2014538"/>
          <p14:tracePt t="18535" x="8131175" y="2005013"/>
          <p14:tracePt t="18550" x="8131175" y="1997075"/>
          <p14:tracePt t="18558" x="8139113" y="1971675"/>
          <p14:tracePt t="18566" x="8139113" y="1954213"/>
          <p14:tracePt t="18574" x="8147050" y="1928813"/>
          <p14:tracePt t="18582" x="8147050" y="1920875"/>
          <p14:tracePt t="18590" x="8147050" y="1911350"/>
          <p14:tracePt t="18598" x="8147050" y="1895475"/>
          <p14:tracePt t="18606" x="8147050" y="1885950"/>
          <p14:tracePt t="18614" x="8147050" y="1878013"/>
          <p14:tracePt t="18630" x="8147050" y="1870075"/>
          <p14:tracePt t="18646" x="8147050" y="1860550"/>
          <p14:tracePt t="18654" x="8147050" y="1852613"/>
          <p14:tracePt t="18670" x="8147050" y="1844675"/>
          <p14:tracePt t="18678" x="8147050" y="1827213"/>
          <p14:tracePt t="18686" x="8121650" y="1809750"/>
          <p14:tracePt t="18694" x="8096250" y="1784350"/>
          <p14:tracePt t="18702" x="8070850" y="1766888"/>
          <p14:tracePt t="18710" x="8029575" y="1741488"/>
          <p14:tracePt t="18718" x="7977188" y="1725613"/>
          <p14:tracePt t="18726" x="7926388" y="1690688"/>
          <p14:tracePt t="18734" x="7910513" y="1682750"/>
          <p14:tracePt t="18742" x="7893050" y="1682750"/>
          <p14:tracePt t="18750" x="7850188" y="1657350"/>
          <p14:tracePt t="18758" x="7816850" y="1639888"/>
          <p14:tracePt t="18766" x="7756525" y="1631950"/>
          <p14:tracePt t="18774" x="7731125" y="1622425"/>
          <p14:tracePt t="18782" x="7697788" y="1622425"/>
          <p14:tracePt t="18790" x="7654925" y="1606550"/>
          <p14:tracePt t="18798" x="7604125" y="1589088"/>
          <p14:tracePt t="18806" x="7578725" y="1581150"/>
          <p14:tracePt t="18814" x="7535863" y="1546225"/>
          <p14:tracePt t="18822" x="7485063" y="1512888"/>
          <p14:tracePt t="18830" x="7451725" y="1504950"/>
          <p14:tracePt t="18838" x="7408863" y="1487488"/>
          <p14:tracePt t="18846" x="7400925" y="1487488"/>
          <p14:tracePt t="18854" x="7373938" y="1470025"/>
          <p14:tracePt t="18862" x="7366000" y="1462088"/>
          <p14:tracePt t="18870" x="7340600" y="1462088"/>
          <p14:tracePt t="18878" x="7315200" y="1444625"/>
          <p14:tracePt t="18886" x="7281863" y="1427163"/>
          <p14:tracePt t="18894" x="7272338" y="1427163"/>
          <p14:tracePt t="18902" x="7239000" y="1419225"/>
          <p14:tracePt t="18910" x="7204075" y="1419225"/>
          <p14:tracePt t="18918" x="7137400" y="1419225"/>
          <p14:tracePt t="18926" x="7077075" y="1419225"/>
          <p14:tracePt t="18934" x="7018338" y="1411288"/>
          <p14:tracePt t="18942" x="6975475" y="1411288"/>
          <p14:tracePt t="18950" x="6932613" y="1411288"/>
          <p14:tracePt t="18958" x="6899275" y="1411288"/>
          <p14:tracePt t="18966" x="6848475" y="1411288"/>
          <p14:tracePt t="18974" x="6823075" y="1411288"/>
          <p14:tracePt t="18982" x="6805613" y="1411288"/>
          <p14:tracePt t="18990" x="6780213" y="1411288"/>
          <p14:tracePt t="18998" x="6770688" y="1411288"/>
          <p14:tracePt t="19006" x="6754813" y="1419225"/>
          <p14:tracePt t="19014" x="6737350" y="1419225"/>
          <p14:tracePt t="19022" x="6711950" y="1427163"/>
          <p14:tracePt t="19030" x="6704013" y="1436688"/>
          <p14:tracePt t="19041" x="6686550" y="1444625"/>
          <p14:tracePt t="19046" x="6661150" y="1452563"/>
          <p14:tracePt t="19062" x="6635750" y="1462088"/>
          <p14:tracePt t="19071" x="6618288" y="1470025"/>
          <p14:tracePt t="19078" x="6600825" y="1477963"/>
          <p14:tracePt t="19086" x="6584950" y="1495425"/>
          <p14:tracePt t="19094" x="6575425" y="1495425"/>
          <p14:tracePt t="19102" x="6567488" y="1512888"/>
          <p14:tracePt t="19110" x="6542088" y="1538288"/>
          <p14:tracePt t="19118" x="6524625" y="1546225"/>
          <p14:tracePt t="19126" x="6508750" y="1571625"/>
          <p14:tracePt t="19134" x="6499225" y="1581150"/>
          <p14:tracePt t="19142" x="6473825" y="1606550"/>
          <p14:tracePt t="19150" x="6465888" y="1622425"/>
          <p14:tracePt t="19158" x="6448425" y="1639888"/>
          <p14:tracePt t="19166" x="6440488" y="1649413"/>
          <p14:tracePt t="19174" x="6430963" y="1657350"/>
          <p14:tracePt t="19190" x="6430963" y="1674813"/>
          <p14:tracePt t="19206" x="6430963" y="1682750"/>
          <p14:tracePt t="19214" x="6430963" y="1690688"/>
          <p14:tracePt t="19222" x="6430963" y="1700213"/>
          <p14:tracePt t="19230" x="6423025" y="1708150"/>
          <p14:tracePt t="19238" x="6415088" y="1716088"/>
          <p14:tracePt t="19254" x="6415088" y="1733550"/>
          <p14:tracePt t="19262" x="6415088" y="1751013"/>
          <p14:tracePt t="19278" x="6415088" y="1766888"/>
          <p14:tracePt t="19286" x="6415088" y="1776413"/>
          <p14:tracePt t="19294" x="6415088" y="1784350"/>
          <p14:tracePt t="19302" x="6415088" y="1809750"/>
          <p14:tracePt t="19318" x="6415088" y="1835150"/>
          <p14:tracePt t="19334" x="6415088" y="1844675"/>
          <p14:tracePt t="19342" x="6415088" y="1852613"/>
          <p14:tracePt t="19358" x="6415088" y="1870075"/>
          <p14:tracePt t="19366" x="6423025" y="1878013"/>
          <p14:tracePt t="19374" x="6423025" y="1885950"/>
          <p14:tracePt t="19382" x="6423025" y="1895475"/>
          <p14:tracePt t="19390" x="6430963" y="1903413"/>
          <p14:tracePt t="19398" x="6448425" y="1911350"/>
          <p14:tracePt t="19430" x="6465888" y="1911350"/>
          <p14:tracePt t="19438" x="6473825" y="1911350"/>
          <p14:tracePt t="19446" x="6499225" y="1911350"/>
          <p14:tracePt t="19454" x="6516688" y="1911350"/>
          <p14:tracePt t="19462" x="6542088" y="1911350"/>
          <p14:tracePt t="19470" x="6559550" y="1920875"/>
          <p14:tracePt t="19478" x="6584950" y="1920875"/>
          <p14:tracePt t="19486" x="6610350" y="1920875"/>
          <p14:tracePt t="19494" x="6661150" y="1938338"/>
          <p14:tracePt t="19502" x="6704013" y="1946275"/>
          <p14:tracePt t="19510" x="6729413" y="1946275"/>
          <p14:tracePt t="19518" x="6770688" y="1954213"/>
          <p14:tracePt t="19526" x="6805613" y="1963738"/>
          <p14:tracePt t="19534" x="6831013" y="1979613"/>
          <p14:tracePt t="19550" x="6848475" y="1979613"/>
          <p14:tracePt t="19558" x="6873875" y="1989138"/>
          <p14:tracePt t="19574" x="6899275" y="1997075"/>
          <p14:tracePt t="19590" x="6907213" y="2005013"/>
          <p14:tracePt t="19598" x="6924675" y="2014538"/>
          <p14:tracePt t="19606" x="6932613" y="2030413"/>
          <p14:tracePt t="19614" x="6950075" y="2047875"/>
          <p14:tracePt t="19622" x="6967538" y="2055813"/>
          <p14:tracePt t="19630" x="6983413" y="2073275"/>
          <p14:tracePt t="19638" x="6992938" y="2098675"/>
          <p14:tracePt t="19646" x="6992938" y="2108200"/>
          <p14:tracePt t="19654" x="7018338" y="2133600"/>
          <p14:tracePt t="19662" x="7026275" y="2133600"/>
          <p14:tracePt t="19670" x="7026275" y="2141538"/>
          <p14:tracePt t="19678" x="7043738" y="2159000"/>
          <p14:tracePt t="19694" x="7051675" y="2159000"/>
          <p14:tracePt t="23854" x="7051675" y="2149475"/>
          <p14:tracePt t="25486" x="7043738" y="2141538"/>
          <p14:tracePt t="25542" x="7043738" y="2133600"/>
          <p14:tracePt t="25550" x="7043738" y="2124075"/>
          <p14:tracePt t="25566" x="7034213" y="2108200"/>
          <p14:tracePt t="25582" x="7034213" y="2098675"/>
          <p14:tracePt t="25590" x="7034213" y="2090738"/>
          <p14:tracePt t="25606" x="7034213" y="2082800"/>
          <p14:tracePt t="25622" x="7034213" y="2073275"/>
          <p14:tracePt t="26358" x="7034213" y="2055813"/>
          <p14:tracePt t="26366" x="7034213" y="2039938"/>
          <p14:tracePt t="26382" x="7034213" y="2014538"/>
          <p14:tracePt t="26398" x="7034213" y="2005013"/>
          <p14:tracePt t="26406" x="7034213" y="1997075"/>
          <p14:tracePt t="26414" x="7034213" y="1989138"/>
          <p14:tracePt t="26422" x="7034213" y="1979613"/>
          <p14:tracePt t="26430" x="7034213" y="1971675"/>
          <p14:tracePt t="26454" x="7034213" y="1946275"/>
          <p14:tracePt t="26470" x="7034213" y="1938338"/>
          <p14:tracePt t="26510" x="7034213" y="1920875"/>
          <p14:tracePt t="26582" x="7034213" y="1911350"/>
          <p14:tracePt t="26630" x="7034213" y="1903413"/>
          <p14:tracePt t="27974" x="7026275" y="1895475"/>
          <p14:tracePt t="28550" x="7018338" y="1895475"/>
          <p14:tracePt t="28566" x="7008813" y="1911350"/>
          <p14:tracePt t="28958" x="7008813" y="1920875"/>
          <p14:tracePt t="28966" x="7008813" y="1938338"/>
          <p14:tracePt t="28974" x="7008813" y="1946275"/>
          <p14:tracePt t="29006" x="7008813" y="1954213"/>
          <p14:tracePt t="29014" x="7018338" y="1963738"/>
          <p14:tracePt t="29054" x="7018338" y="1971675"/>
          <p14:tracePt t="29078" x="7026275" y="1979613"/>
          <p14:tracePt t="30814" x="7018338" y="1963738"/>
          <p14:tracePt t="30822" x="7000875" y="1946275"/>
          <p14:tracePt t="30830" x="6967538" y="1938338"/>
          <p14:tracePt t="30838" x="6924675" y="1938338"/>
          <p14:tracePt t="30846" x="6881813" y="1928813"/>
          <p14:tracePt t="30854" x="6831013" y="1920875"/>
          <p14:tracePt t="30862" x="6729413" y="1885950"/>
          <p14:tracePt t="30870" x="6643688" y="1835150"/>
          <p14:tracePt t="30878" x="6508750" y="1801813"/>
          <p14:tracePt t="30886" x="6364288" y="1751013"/>
          <p14:tracePt t="30894" x="6235700" y="1708150"/>
          <p14:tracePt t="30902" x="6116638" y="1657350"/>
          <p14:tracePt t="30910" x="6024563" y="1622425"/>
          <p14:tracePt t="30918" x="5913438" y="1589088"/>
          <p14:tracePt t="30926" x="5794375" y="1571625"/>
          <p14:tracePt t="30934" x="5692775" y="1538288"/>
          <p14:tracePt t="30942" x="5599113" y="1487488"/>
          <p14:tracePt t="30950" x="5530850" y="1470025"/>
          <p14:tracePt t="30958" x="5454650" y="1462088"/>
          <p14:tracePt t="30966" x="5394325" y="1427163"/>
          <p14:tracePt t="30974" x="5318125" y="1419225"/>
          <p14:tracePt t="30982" x="5241925" y="1393825"/>
          <p14:tracePt t="30990" x="5183188" y="1376363"/>
          <p14:tracePt t="30998" x="5106988" y="1350963"/>
          <p14:tracePt t="31006" x="5029200" y="1317625"/>
          <p14:tracePt t="31014" x="4970463" y="1308100"/>
          <p14:tracePt t="31022" x="4902200" y="1300163"/>
          <p14:tracePt t="31030" x="4843463" y="1282700"/>
          <p14:tracePt t="31041" x="4783138" y="1266825"/>
          <p14:tracePt t="31046" x="4724400" y="1257300"/>
          <p14:tracePt t="31054" x="4646613" y="1257300"/>
          <p14:tracePt t="31062" x="4579938" y="1249363"/>
          <p14:tracePt t="31070" x="4529138" y="1249363"/>
          <p14:tracePt t="31078" x="4476750" y="1249363"/>
          <p14:tracePt t="31086" x="4400550" y="1249363"/>
          <p14:tracePt t="31094" x="4341813" y="1249363"/>
          <p14:tracePt t="31102" x="4298950" y="1249363"/>
          <p14:tracePt t="31110" x="4273550" y="1249363"/>
          <p14:tracePt t="31118" x="4265613" y="1249363"/>
          <p14:tracePt t="31126" x="4214813" y="1249363"/>
          <p14:tracePt t="31134" x="4162425" y="1249363"/>
          <p14:tracePt t="31142" x="4086225" y="1249363"/>
          <p14:tracePt t="31150" x="4044950" y="1249363"/>
          <p14:tracePt t="31158" x="4002088" y="1249363"/>
          <p14:tracePt t="31166" x="3959225" y="1249363"/>
          <p14:tracePt t="31174" x="3916363" y="1249363"/>
          <p14:tracePt t="31182" x="3840163" y="1249363"/>
          <p14:tracePt t="31190" x="3756025" y="1274763"/>
          <p14:tracePt t="31198" x="3662363" y="1292225"/>
          <p14:tracePt t="31206" x="3568700" y="1292225"/>
          <p14:tracePt t="31214" x="3517900" y="1308100"/>
          <p14:tracePt t="31222" x="3457575" y="1325563"/>
          <p14:tracePt t="31230" x="3398838" y="1343025"/>
          <p14:tracePt t="31238" x="3348038" y="1350963"/>
          <p14:tracePt t="31246" x="3287713" y="1376363"/>
          <p14:tracePt t="31254" x="3228975" y="1385888"/>
          <p14:tracePt t="31262" x="3194050" y="1401763"/>
          <p14:tracePt t="31270" x="3143250" y="1436688"/>
          <p14:tracePt t="31278" x="3100388" y="1444625"/>
          <p14:tracePt t="31286" x="3049588" y="1470025"/>
          <p14:tracePt t="31294" x="3024188" y="1487488"/>
          <p14:tracePt t="31302" x="2990850" y="1495425"/>
          <p14:tracePt t="31310" x="2940050" y="1520825"/>
          <p14:tracePt t="31318" x="2897188" y="1538288"/>
          <p14:tracePt t="31326" x="2838450" y="1563688"/>
          <p14:tracePt t="31334" x="2786063" y="1597025"/>
          <p14:tracePt t="31342" x="2735263" y="1622425"/>
          <p14:tracePt t="31350" x="2659063" y="1665288"/>
          <p14:tracePt t="31358" x="2633663" y="1708150"/>
          <p14:tracePt t="31366" x="2590800" y="1741488"/>
          <p14:tracePt t="31374" x="2540000" y="1784350"/>
          <p14:tracePt t="31382" x="2497138" y="1835150"/>
          <p14:tracePt t="31390" x="2481263" y="1870075"/>
          <p14:tracePt t="31398" x="2471738" y="1903413"/>
          <p14:tracePt t="31406" x="2455863" y="1938338"/>
          <p14:tracePt t="31414" x="2446338" y="1963738"/>
          <p14:tracePt t="31422" x="2438400" y="1997075"/>
          <p14:tracePt t="31430" x="2438400" y="2014538"/>
          <p14:tracePt t="31438" x="2438400" y="2039938"/>
          <p14:tracePt t="31446" x="2438400" y="2065338"/>
          <p14:tracePt t="31454" x="2438400" y="2073275"/>
          <p14:tracePt t="31462" x="2438400" y="2098675"/>
          <p14:tracePt t="31470" x="2438400" y="2108200"/>
          <p14:tracePt t="31478" x="2446338" y="2116138"/>
          <p14:tracePt t="31486" x="2463800" y="2133600"/>
          <p14:tracePt t="31494" x="2471738" y="2133600"/>
          <p14:tracePt t="31502" x="2481263" y="2133600"/>
          <p14:tracePt t="31510" x="2489200" y="2133600"/>
          <p14:tracePt t="31518" x="2514600" y="2133600"/>
          <p14:tracePt t="31526" x="2549525" y="2133600"/>
          <p14:tracePt t="31534" x="2557463" y="2133600"/>
          <p14:tracePt t="31542" x="2565400" y="2133600"/>
          <p14:tracePt t="31550" x="2590800" y="2133600"/>
          <p14:tracePt t="31558" x="2625725" y="2133600"/>
          <p14:tracePt t="31566" x="2641600" y="2124075"/>
          <p14:tracePt t="31574" x="2659063" y="2116138"/>
          <p14:tracePt t="31582" x="2693988" y="2082800"/>
          <p14:tracePt t="31590" x="2727325" y="2065338"/>
          <p14:tracePt t="31598" x="2770188" y="2030413"/>
          <p14:tracePt t="31606" x="2786063" y="1997075"/>
          <p14:tracePt t="31614" x="2828925" y="1938338"/>
          <p14:tracePt t="31622" x="2854325" y="1878013"/>
          <p14:tracePt t="31630" x="2879725" y="1819275"/>
          <p14:tracePt t="31638" x="2889250" y="1741488"/>
          <p14:tracePt t="31646" x="2889250" y="1716088"/>
          <p14:tracePt t="31654" x="2889250" y="1674813"/>
          <p14:tracePt t="31662" x="2889250" y="1614488"/>
          <p14:tracePt t="31670" x="2889250" y="1571625"/>
          <p14:tracePt t="31678" x="2854325" y="1504950"/>
          <p14:tracePt t="31686" x="2828925" y="1452563"/>
          <p14:tracePt t="31694" x="2760663" y="1411288"/>
          <p14:tracePt t="31702" x="2709863" y="1368425"/>
          <p14:tracePt t="31710" x="2633663" y="1350963"/>
          <p14:tracePt t="31718" x="2590800" y="1343025"/>
          <p14:tracePt t="31726" x="2497138" y="1308100"/>
          <p14:tracePt t="31734" x="2430463" y="1300163"/>
          <p14:tracePt t="31742" x="2352675" y="1300163"/>
          <p14:tracePt t="31750" x="2286000" y="1300163"/>
          <p14:tracePt t="31758" x="2225675" y="1300163"/>
          <p14:tracePt t="31766" x="2157413" y="1300163"/>
          <p14:tracePt t="31774" x="2116138" y="1300163"/>
          <p14:tracePt t="31782" x="2065338" y="1300163"/>
          <p14:tracePt t="31790" x="2030413" y="1308100"/>
          <p14:tracePt t="31798" x="1997075" y="1325563"/>
          <p14:tracePt t="31806" x="1946275" y="1350963"/>
          <p14:tracePt t="31814" x="1911350" y="1368425"/>
          <p14:tracePt t="31822" x="1893888" y="1385888"/>
          <p14:tracePt t="31830" x="1878013" y="1411288"/>
          <p14:tracePt t="31838" x="1868488" y="1444625"/>
          <p14:tracePt t="31846" x="1868488" y="1470025"/>
          <p14:tracePt t="31854" x="1860550" y="1512888"/>
          <p14:tracePt t="31862" x="1860550" y="1555750"/>
          <p14:tracePt t="31870" x="1860550" y="1581150"/>
          <p14:tracePt t="31878" x="1860550" y="1606550"/>
          <p14:tracePt t="31886" x="1860550" y="1631950"/>
          <p14:tracePt t="31894" x="1860550" y="1657350"/>
          <p14:tracePt t="31902" x="1878013" y="1682750"/>
          <p14:tracePt t="31910" x="1903413" y="1700213"/>
          <p14:tracePt t="31918" x="1928813" y="1725613"/>
          <p14:tracePt t="31926" x="1962150" y="1741488"/>
          <p14:tracePt t="31934" x="2012950" y="1776413"/>
          <p14:tracePt t="31942" x="2065338" y="1793875"/>
          <p14:tracePt t="31950" x="2124075" y="1835150"/>
          <p14:tracePt t="31958" x="2192338" y="1878013"/>
          <p14:tracePt t="31966" x="2276475" y="1903413"/>
          <p14:tracePt t="31974" x="2344738" y="1938338"/>
          <p14:tracePt t="31982" x="2413000" y="1954213"/>
          <p14:tracePt t="31990" x="2463800" y="1989138"/>
          <p14:tracePt t="31998" x="2540000" y="2014538"/>
          <p14:tracePt t="32006" x="2600325" y="2047875"/>
          <p14:tracePt t="32014" x="2625725" y="2055813"/>
          <p14:tracePt t="32022" x="2676525" y="2082800"/>
          <p14:tracePt t="32030" x="2719388" y="2090738"/>
          <p14:tracePt t="32047" x="2778125" y="2124075"/>
          <p14:tracePt t="32054" x="2811463" y="2133600"/>
          <p14:tracePt t="32062" x="2820988" y="2133600"/>
          <p14:tracePt t="32070" x="2846388" y="2141538"/>
          <p14:tracePt t="32078" x="2863850" y="2159000"/>
          <p14:tracePt t="32086" x="2879725" y="2159000"/>
          <p14:tracePt t="32110" x="2889250" y="2159000"/>
          <p14:tracePt t="32118" x="2897188" y="2159000"/>
          <p14:tracePt t="32326" x="2905125" y="2159000"/>
          <p14:tracePt t="32334" x="2905125" y="2149475"/>
          <p14:tracePt t="32342" x="2914650" y="2149475"/>
          <p14:tracePt t="32358" x="2914650" y="2141538"/>
          <p14:tracePt t="32374" x="2914650" y="2133600"/>
          <p14:tracePt t="32414" x="2914650" y="2124075"/>
          <p14:tracePt t="32486" x="2914650" y="2108200"/>
          <p14:tracePt t="32542" x="2914650" y="2098675"/>
          <p14:tracePt t="32566" x="2914650" y="2090738"/>
          <p14:tracePt t="32670" x="2914650" y="2082800"/>
          <p14:tracePt t="34182" x="2905125" y="2098675"/>
          <p14:tracePt t="34190" x="2905125" y="2108200"/>
          <p14:tracePt t="34206" x="2905125" y="2124075"/>
          <p14:tracePt t="34214" x="2905125" y="2133600"/>
          <p14:tracePt t="34238" x="2905125" y="2149475"/>
          <p14:tracePt t="34254" x="2905125" y="2159000"/>
          <p14:tracePt t="34270" x="2897188" y="2166938"/>
          <p14:tracePt t="34294" x="2889250" y="2174875"/>
          <p14:tracePt t="34342" x="2879725" y="2174875"/>
          <p14:tracePt t="34350" x="2871788" y="2174875"/>
          <p14:tracePt t="34366" x="2846388" y="2174875"/>
          <p14:tracePt t="34374" x="2838450" y="2174875"/>
          <p14:tracePt t="34382" x="2820988" y="2174875"/>
          <p14:tracePt t="34390" x="2803525" y="2174875"/>
          <p14:tracePt t="34398" x="2795588" y="2174875"/>
          <p14:tracePt t="34406" x="2760663" y="2174875"/>
          <p14:tracePt t="34414" x="2709863" y="2166938"/>
          <p14:tracePt t="34422" x="2676525" y="2159000"/>
          <p14:tracePt t="34430" x="2651125" y="2149475"/>
          <p14:tracePt t="34438" x="2616200" y="2141538"/>
          <p14:tracePt t="34446" x="2540000" y="2124075"/>
          <p14:tracePt t="34454" x="2489200" y="2108200"/>
          <p14:tracePt t="34462" x="2455863" y="2098675"/>
          <p14:tracePt t="34470" x="2405063" y="2098675"/>
          <p14:tracePt t="34478" x="2352675" y="2090738"/>
          <p14:tracePt t="34486" x="2311400" y="2090738"/>
          <p14:tracePt t="34494" x="2268538" y="2090738"/>
          <p14:tracePt t="34502" x="2243138" y="2090738"/>
          <p14:tracePt t="34510" x="2200275" y="2090738"/>
          <p14:tracePt t="34518" x="2174875" y="2090738"/>
          <p14:tracePt t="34526" x="2149475" y="2090738"/>
          <p14:tracePt t="34534" x="2073275" y="2090738"/>
          <p14:tracePt t="34542" x="2055813" y="2090738"/>
          <p14:tracePt t="34550" x="2038350" y="2090738"/>
          <p14:tracePt t="34558" x="2005013" y="2090738"/>
          <p14:tracePt t="34566" x="1997075" y="2090738"/>
          <p14:tracePt t="34574" x="1987550" y="2090738"/>
          <p14:tracePt t="34590" x="1971675" y="2090738"/>
          <p14:tracePt t="34598" x="1962150" y="2090738"/>
          <p14:tracePt t="34614" x="1946275" y="2108200"/>
          <p14:tracePt t="34622" x="1936750" y="2108200"/>
          <p14:tracePt t="34630" x="1928813" y="2116138"/>
          <p14:tracePt t="34638" x="1920875" y="2116138"/>
          <p14:tracePt t="34646" x="1885950" y="2116138"/>
          <p14:tracePt t="34654" x="1878013" y="2116138"/>
          <p14:tracePt t="34662" x="1852613" y="2116138"/>
          <p14:tracePt t="34670" x="1835150" y="2133600"/>
          <p14:tracePt t="34678" x="1817688" y="2141538"/>
          <p14:tracePt t="34686" x="1792288" y="2141538"/>
          <p14:tracePt t="34694" x="1784350" y="2149475"/>
          <p14:tracePt t="34702" x="1776413" y="2149475"/>
          <p14:tracePt t="34710" x="1758950" y="2159000"/>
          <p14:tracePt t="34718" x="1741488" y="2166938"/>
          <p14:tracePt t="34726" x="1741488" y="2174875"/>
          <p14:tracePt t="34734" x="1724025" y="2184400"/>
          <p14:tracePt t="34742" x="1708150" y="2192338"/>
          <p14:tracePt t="34750" x="1690688" y="2209800"/>
          <p14:tracePt t="34758" x="1682750" y="2217738"/>
          <p14:tracePt t="34774" x="1665288" y="2227263"/>
          <p14:tracePt t="34782" x="1657350" y="2243138"/>
          <p14:tracePt t="34798" x="1647825" y="2252663"/>
          <p14:tracePt t="34806" x="1639888" y="2260600"/>
          <p14:tracePt t="34814" x="1631950" y="2268538"/>
          <p14:tracePt t="34822" x="1622425" y="2278063"/>
          <p14:tracePt t="34830" x="1622425" y="2286000"/>
          <p14:tracePt t="34838" x="1614488" y="2303463"/>
          <p14:tracePt t="34846" x="1606550" y="2319338"/>
          <p14:tracePt t="34870" x="1606550" y="2344738"/>
          <p14:tracePt t="34878" x="1597025" y="2344738"/>
          <p14:tracePt t="34886" x="1597025" y="2354263"/>
          <p14:tracePt t="34894" x="1597025" y="2379663"/>
          <p14:tracePt t="34910" x="1589088" y="2387600"/>
          <p14:tracePt t="34918" x="1589088" y="2405063"/>
          <p14:tracePt t="34926" x="1589088" y="2422525"/>
          <p14:tracePt t="34934" x="1589088" y="2447925"/>
          <p14:tracePt t="34950" x="1589088" y="2455863"/>
          <p14:tracePt t="34958" x="1589088" y="2473325"/>
          <p14:tracePt t="34966" x="1589088" y="2489200"/>
          <p14:tracePt t="34974" x="1589088" y="2516188"/>
          <p14:tracePt t="34990" x="1589088" y="2541588"/>
          <p14:tracePt t="34998" x="1589088" y="2549525"/>
          <p14:tracePt t="35014" x="1589088" y="2557463"/>
          <p14:tracePt t="35022" x="1589088" y="2574925"/>
          <p14:tracePt t="35030" x="1589088" y="2592388"/>
          <p14:tracePt t="35038" x="1606550" y="2625725"/>
          <p14:tracePt t="35048" x="1614488" y="2633663"/>
          <p14:tracePt t="35054" x="1622425" y="2643188"/>
          <p14:tracePt t="35062" x="1631950" y="2668588"/>
          <p14:tracePt t="35070" x="1639888" y="2686050"/>
          <p14:tracePt t="35078" x="1657350" y="2711450"/>
          <p14:tracePt t="35086" x="1673225" y="2719388"/>
          <p14:tracePt t="35094" x="1690688" y="2719388"/>
          <p14:tracePt t="35102" x="1690688" y="2736850"/>
          <p14:tracePt t="35110" x="1716088" y="2744788"/>
          <p14:tracePt t="35118" x="1733550" y="2752725"/>
          <p14:tracePt t="35126" x="1758950" y="2770188"/>
          <p14:tracePt t="35142" x="1766888" y="2778125"/>
          <p14:tracePt t="35150" x="1792288" y="2787650"/>
          <p14:tracePt t="35158" x="1827213" y="2805113"/>
          <p14:tracePt t="35166" x="1843088" y="2820988"/>
          <p14:tracePt t="35174" x="1893888" y="2838450"/>
          <p14:tracePt t="35182" x="1946275" y="2863850"/>
          <p14:tracePt t="35190" x="1987550" y="2897188"/>
          <p14:tracePt t="35198" x="2065338" y="2914650"/>
          <p14:tracePt t="35206" x="2124075" y="2932113"/>
          <p14:tracePt t="35214" x="2182813" y="2949575"/>
          <p14:tracePt t="35222" x="2235200" y="2957513"/>
          <p14:tracePt t="35230" x="2293938" y="2982913"/>
          <p14:tracePt t="35238" x="2344738" y="3000375"/>
          <p14:tracePt t="35246" x="2387600" y="3008313"/>
          <p14:tracePt t="35254" x="2420938" y="3016250"/>
          <p14:tracePt t="35262" x="2455863" y="3025775"/>
          <p14:tracePt t="35270" x="2489200" y="3041650"/>
          <p14:tracePt t="35278" x="2497138" y="3041650"/>
          <p14:tracePt t="35294" x="2524125" y="3051175"/>
          <p14:tracePt t="35302" x="2532063" y="3051175"/>
          <p14:tracePt t="35310" x="2565400" y="3051175"/>
          <p14:tracePt t="35318" x="2600325" y="3051175"/>
          <p14:tracePt t="35326" x="2641600" y="3059113"/>
          <p14:tracePt t="35334" x="2676525" y="3067050"/>
          <p14:tracePt t="35342" x="2709863" y="3067050"/>
          <p14:tracePt t="35350" x="2770188" y="3084513"/>
          <p14:tracePt t="35358" x="2828925" y="3084513"/>
          <p14:tracePt t="35366" x="2889250" y="3094038"/>
          <p14:tracePt t="35374" x="2947988" y="3101975"/>
          <p14:tracePt t="35382" x="3024188" y="3101975"/>
          <p14:tracePt t="35390" x="3084513" y="3109913"/>
          <p14:tracePt t="35398" x="3143250" y="3135313"/>
          <p14:tracePt t="35406" x="3211513" y="3135313"/>
          <p14:tracePt t="35414" x="3287713" y="3135313"/>
          <p14:tracePt t="35422" x="3338513" y="3135313"/>
          <p14:tracePt t="35430" x="3389313" y="3135313"/>
          <p14:tracePt t="35438" x="3414713" y="3135313"/>
          <p14:tracePt t="35446" x="3475038" y="3135313"/>
          <p14:tracePt t="35454" x="3517900" y="3135313"/>
          <p14:tracePt t="35462" x="3551238" y="3135313"/>
          <p14:tracePt t="35470" x="3559175" y="3135313"/>
          <p14:tracePt t="35478" x="3586163" y="3144838"/>
          <p14:tracePt t="35486" x="3602038" y="3144838"/>
          <p14:tracePt t="35494" x="3619500" y="3144838"/>
          <p14:tracePt t="35502" x="3636963" y="3144838"/>
          <p14:tracePt t="35510" x="3662363" y="3144838"/>
          <p14:tracePt t="35518" x="3670300" y="3144838"/>
          <p14:tracePt t="35526" x="3695700" y="3144838"/>
          <p14:tracePt t="35534" x="3703638" y="3144838"/>
          <p14:tracePt t="35542" x="3738563" y="3144838"/>
          <p14:tracePt t="35550" x="3763963" y="3144838"/>
          <p14:tracePt t="35558" x="3771900" y="3144838"/>
          <p14:tracePt t="35566" x="3797300" y="3135313"/>
          <p14:tracePt t="35574" x="3857625" y="3119438"/>
          <p14:tracePt t="35582" x="3908425" y="3084513"/>
          <p14:tracePt t="35590" x="3925888" y="3076575"/>
          <p14:tracePt t="35598" x="3959225" y="3059113"/>
          <p14:tracePt t="35607" x="3976688" y="3051175"/>
          <p14:tracePt t="35614" x="3992563" y="3033713"/>
          <p14:tracePt t="35622" x="4027488" y="3008313"/>
          <p14:tracePt t="35630" x="4070350" y="2965450"/>
          <p14:tracePt t="35638" x="4078288" y="2949575"/>
          <p14:tracePt t="35646" x="4103688" y="2932113"/>
          <p14:tracePt t="35654" x="4129088" y="2889250"/>
          <p14:tracePt t="35662" x="4162425" y="2855913"/>
          <p14:tracePt t="35670" x="4179888" y="2830513"/>
          <p14:tracePt t="35678" x="4205288" y="2787650"/>
          <p14:tracePt t="35686" x="4230688" y="2744788"/>
          <p14:tracePt t="35694" x="4256088" y="2719388"/>
          <p14:tracePt t="35702" x="4265613" y="2693988"/>
          <p14:tracePt t="35710" x="4291013" y="2651125"/>
          <p14:tracePt t="35718" x="4298950" y="2617788"/>
          <p14:tracePt t="35726" x="4306888" y="2608263"/>
          <p14:tracePt t="35734" x="4306888" y="2582863"/>
          <p14:tracePt t="35742" x="4306888" y="2574925"/>
          <p14:tracePt t="35751" x="4306888" y="2557463"/>
          <p14:tracePt t="35758" x="4306888" y="2541588"/>
          <p14:tracePt t="35774" x="4306888" y="2516188"/>
          <p14:tracePt t="35782" x="4298950" y="2489200"/>
          <p14:tracePt t="35798" x="4291013" y="2489200"/>
          <p14:tracePt t="35806" x="4291013" y="2481263"/>
          <p14:tracePt t="35814" x="4273550" y="2463800"/>
          <p14:tracePt t="35822" x="4265613" y="2463800"/>
          <p14:tracePt t="35830" x="4256088" y="2463800"/>
          <p14:tracePt t="35838" x="4222750" y="2447925"/>
          <p14:tracePt t="35846" x="4205288" y="2438400"/>
          <p14:tracePt t="35854" x="4171950" y="2438400"/>
          <p14:tracePt t="35862" x="4154488" y="2430463"/>
          <p14:tracePt t="35870" x="4111625" y="2430463"/>
          <p14:tracePt t="35878" x="4060825" y="2422525"/>
          <p14:tracePt t="35886" x="4017963" y="2397125"/>
          <p14:tracePt t="35894" x="3967163" y="2397125"/>
          <p14:tracePt t="35902" x="3925888" y="2397125"/>
          <p14:tracePt t="35910" x="3873500" y="2397125"/>
          <p14:tracePt t="35918" x="3822700" y="2397125"/>
          <p14:tracePt t="35926" x="3763963" y="2387600"/>
          <p14:tracePt t="35934" x="3721100" y="2379663"/>
          <p14:tracePt t="35942" x="3678238" y="2379663"/>
          <p14:tracePt t="35950" x="3644900" y="2371725"/>
          <p14:tracePt t="35958" x="3619500" y="2371725"/>
          <p14:tracePt t="35966" x="3611563" y="2371725"/>
          <p14:tracePt t="35982" x="3602038" y="2371725"/>
          <p14:tracePt t="36014" x="3586163" y="2371725"/>
          <p14:tracePt t="36022" x="3576638" y="2371725"/>
          <p14:tracePt t="36038" x="3568700" y="2379663"/>
          <p14:tracePt t="36052" x="3559175" y="2379663"/>
          <p14:tracePt t="36054" x="3559175" y="2387600"/>
          <p14:tracePt t="36062" x="3559175" y="2413000"/>
          <p14:tracePt t="36070" x="3559175" y="2422525"/>
          <p14:tracePt t="36078" x="3551238" y="2430463"/>
          <p14:tracePt t="36086" x="3543300" y="2438400"/>
          <p14:tracePt t="36094" x="3543300" y="2447925"/>
          <p14:tracePt t="36110" x="3543300" y="2463800"/>
          <p14:tracePt t="36118" x="3543300" y="2473325"/>
          <p14:tracePt t="36126" x="3543300" y="2481263"/>
          <p14:tracePt t="36142" x="3533775" y="2489200"/>
          <p14:tracePt t="36166" x="3533775" y="2506663"/>
          <p14:tracePt t="36174" x="3533775" y="2516188"/>
          <p14:tracePt t="36198" x="3533775" y="2524125"/>
          <p14:tracePt t="36214" x="3533775" y="2549525"/>
          <p14:tracePt t="36222" x="3517900" y="2557463"/>
          <p14:tracePt t="36238" x="3517900" y="2574925"/>
          <p14:tracePt t="36246" x="3517900" y="2582863"/>
          <p14:tracePt t="36254" x="3517900" y="2592388"/>
          <p14:tracePt t="36262" x="3517900" y="2608263"/>
          <p14:tracePt t="36278" x="3517900" y="2625725"/>
          <p14:tracePt t="36286" x="3517900" y="2643188"/>
          <p14:tracePt t="36302" x="3517900" y="2660650"/>
          <p14:tracePt t="36310" x="3517900" y="2668588"/>
          <p14:tracePt t="36318" x="3517900" y="2686050"/>
          <p14:tracePt t="36326" x="3525838" y="2701925"/>
          <p14:tracePt t="36334" x="3525838" y="2711450"/>
          <p14:tracePt t="36342" x="3525838" y="2719388"/>
          <p14:tracePt t="36350" x="3551238" y="2736850"/>
          <p14:tracePt t="36358" x="3559175" y="2736850"/>
          <p14:tracePt t="36366" x="3559175" y="2744788"/>
          <p14:tracePt t="36374" x="3576638" y="2762250"/>
          <p14:tracePt t="36390" x="3586163" y="2762250"/>
          <p14:tracePt t="36406" x="3586163" y="2770188"/>
          <p14:tracePt t="36414" x="3594100" y="2778125"/>
          <p14:tracePt t="36422" x="3611563" y="2787650"/>
          <p14:tracePt t="36430" x="3619500" y="2795588"/>
          <p14:tracePt t="36446" x="3644900" y="2795588"/>
          <p14:tracePt t="36454" x="3652838" y="2795588"/>
          <p14:tracePt t="36462" x="3670300" y="2795588"/>
          <p14:tracePt t="36470" x="3687763" y="2795588"/>
          <p14:tracePt t="36478" x="3713163" y="2813050"/>
          <p14:tracePt t="36486" x="3729038" y="2813050"/>
          <p14:tracePt t="36494" x="3763963" y="2813050"/>
          <p14:tracePt t="36502" x="3797300" y="2813050"/>
          <p14:tracePt t="36510" x="3822700" y="2813050"/>
          <p14:tracePt t="36518" x="3873500" y="2820988"/>
          <p14:tracePt t="36526" x="3916363" y="2820988"/>
          <p14:tracePt t="36534" x="3976688" y="2830513"/>
          <p14:tracePt t="36542" x="4017963" y="2846388"/>
          <p14:tracePt t="36550" x="4060825" y="2846388"/>
          <p14:tracePt t="36558" x="4111625" y="2863850"/>
          <p14:tracePt t="36566" x="4146550" y="2871788"/>
          <p14:tracePt t="36574" x="4154488" y="2871788"/>
          <p14:tracePt t="36582" x="4187825" y="2871788"/>
          <p14:tracePt t="36590" x="4222750" y="2871788"/>
          <p14:tracePt t="36598" x="4248150" y="2881313"/>
          <p14:tracePt t="36606" x="4273550" y="2881313"/>
          <p14:tracePt t="36614" x="4298950" y="2881313"/>
          <p14:tracePt t="36622" x="4324350" y="2881313"/>
          <p14:tracePt t="36630" x="4341813" y="2881313"/>
          <p14:tracePt t="36638" x="4375150" y="2881313"/>
          <p14:tracePt t="36646" x="4400550" y="2881313"/>
          <p14:tracePt t="36654" x="4435475" y="2881313"/>
          <p14:tracePt t="36662" x="4476750" y="2889250"/>
          <p14:tracePt t="36670" x="4503738" y="2889250"/>
          <p14:tracePt t="36678" x="4562475" y="2889250"/>
          <p14:tracePt t="36686" x="4621213" y="2906713"/>
          <p14:tracePt t="36694" x="4699000" y="2914650"/>
          <p14:tracePt t="36702" x="4765675" y="2932113"/>
          <p14:tracePt t="36710" x="4868863" y="2940050"/>
          <p14:tracePt t="36718" x="4953000" y="2949575"/>
          <p14:tracePt t="36726" x="5029200" y="2974975"/>
          <p14:tracePt t="36734" x="5097463" y="2974975"/>
          <p14:tracePt t="36742" x="5173663" y="2982913"/>
          <p14:tracePt t="36750" x="5233988" y="2990850"/>
          <p14:tracePt t="36758" x="5292725" y="2990850"/>
          <p14:tracePt t="36766" x="5327650" y="3008313"/>
          <p14:tracePt t="36774" x="5386388" y="3016250"/>
          <p14:tracePt t="36782" x="5429250" y="3016250"/>
          <p14:tracePt t="36790" x="5480050" y="3025775"/>
          <p14:tracePt t="36798" x="5522913" y="3025775"/>
          <p14:tracePt t="36806" x="5573713" y="3025775"/>
          <p14:tracePt t="36814" x="5624513" y="3025775"/>
          <p14:tracePt t="36822" x="5692775" y="3025775"/>
          <p14:tracePt t="36830" x="5751513" y="3025775"/>
          <p14:tracePt t="36838" x="5811838" y="3025775"/>
          <p14:tracePt t="36846" x="5853113" y="3025775"/>
          <p14:tracePt t="36854" x="5913438" y="3025775"/>
          <p14:tracePt t="36862" x="5981700" y="3025775"/>
          <p14:tracePt t="36870" x="6040438" y="3025775"/>
          <p14:tracePt t="36878" x="6100763" y="3025775"/>
          <p14:tracePt t="36886" x="6126163" y="3025775"/>
          <p14:tracePt t="36894" x="6159500" y="3025775"/>
          <p14:tracePt t="36902" x="6184900" y="3025775"/>
          <p14:tracePt t="36910" x="6202363" y="3025775"/>
          <p14:tracePt t="36918" x="6219825" y="3025775"/>
          <p14:tracePt t="36926" x="6235700" y="3016250"/>
          <p14:tracePt t="36934" x="6253163" y="3000375"/>
          <p14:tracePt t="36942" x="6261100" y="2982913"/>
          <p14:tracePt t="36958" x="6286500" y="2957513"/>
          <p14:tracePt t="36974" x="6296025" y="2949575"/>
          <p14:tracePt t="36982" x="6303963" y="2922588"/>
          <p14:tracePt t="36990" x="6303963" y="2914650"/>
          <p14:tracePt t="36998" x="6303963" y="2906713"/>
          <p14:tracePt t="37006" x="6303963" y="2897188"/>
          <p14:tracePt t="37014" x="6303963" y="2889250"/>
          <p14:tracePt t="37022" x="6303963" y="2881313"/>
          <p14:tracePt t="37046" x="6303963" y="2871788"/>
          <p14:tracePt t="37054" x="6303963" y="2855913"/>
          <p14:tracePt t="37174" x="6303963" y="2846388"/>
          <p14:tracePt t="37198" x="6303963" y="2838450"/>
          <p14:tracePt t="37214" x="6303963" y="2830513"/>
          <p14:tracePt t="39374" x="6311900" y="2820988"/>
          <p14:tracePt t="39382" x="6329363" y="2830513"/>
          <p14:tracePt t="39390" x="6380163" y="2863850"/>
          <p14:tracePt t="39398" x="6415088" y="2881313"/>
          <p14:tracePt t="39406" x="6465888" y="2897188"/>
          <p14:tracePt t="39414" x="6516688" y="2932113"/>
          <p14:tracePt t="39422" x="6575425" y="2949575"/>
          <p14:tracePt t="39430" x="6600825" y="2957513"/>
          <p14:tracePt t="39438" x="6653213" y="2974975"/>
          <p14:tracePt t="39446" x="6694488" y="2990850"/>
          <p14:tracePt t="39454" x="6737350" y="2990850"/>
          <p14:tracePt t="39462" x="6745288" y="3000375"/>
          <p14:tracePt t="39470" x="6762750" y="3008313"/>
          <p14:tracePt t="39478" x="6770688" y="3008313"/>
          <p14:tracePt t="39486" x="6797675" y="3016250"/>
          <p14:tracePt t="39502" x="6805613" y="3016250"/>
          <p14:tracePt t="39510" x="6813550" y="3016250"/>
          <p14:tracePt t="39518" x="6838950" y="3016250"/>
          <p14:tracePt t="39526" x="6864350" y="3016250"/>
          <p14:tracePt t="39534" x="6881813" y="3016250"/>
          <p14:tracePt t="39542" x="6924675" y="3016250"/>
          <p14:tracePt t="39550" x="6950075" y="3016250"/>
          <p14:tracePt t="39558" x="6983413" y="3000375"/>
          <p14:tracePt t="39566" x="7008813" y="3000375"/>
          <p14:tracePt t="39574" x="7018338" y="2990850"/>
          <p14:tracePt t="39582" x="7043738" y="2990850"/>
          <p14:tracePt t="39590" x="7051675" y="2990850"/>
          <p14:tracePt t="39598" x="7077075" y="2990850"/>
          <p14:tracePt t="39606" x="7112000" y="2990850"/>
          <p14:tracePt t="39614" x="7145338" y="2990850"/>
          <p14:tracePt t="39622" x="7162800" y="2990850"/>
          <p14:tracePt t="39630" x="7204075" y="2990850"/>
          <p14:tracePt t="39638" x="7239000" y="2990850"/>
          <p14:tracePt t="39646" x="7315200" y="2990850"/>
          <p14:tracePt t="39654" x="7391400" y="3016250"/>
          <p14:tracePt t="39662" x="7451725" y="3016250"/>
          <p14:tracePt t="39670" x="7485063" y="3025775"/>
          <p14:tracePt t="39678" x="7553325" y="3033713"/>
          <p14:tracePt t="39686" x="7586663" y="3041650"/>
          <p14:tracePt t="39694" x="7621588" y="3041650"/>
          <p14:tracePt t="39710" x="7637463" y="3041650"/>
          <p14:tracePt t="39718" x="7646988" y="3041650"/>
          <p14:tracePt t="39734" x="7662863" y="3041650"/>
          <p14:tracePt t="39742" x="7662863" y="3033713"/>
          <p14:tracePt t="39750" x="7688263" y="3016250"/>
          <p14:tracePt t="39766" x="7697788" y="3000375"/>
          <p14:tracePt t="39774" x="7705725" y="2982913"/>
          <p14:tracePt t="39782" x="7723188" y="2957513"/>
          <p14:tracePt t="39790" x="7723188" y="2932113"/>
          <p14:tracePt t="39798" x="7731125" y="2897188"/>
          <p14:tracePt t="39806" x="7731125" y="2889250"/>
          <p14:tracePt t="39814" x="7740650" y="2855913"/>
          <p14:tracePt t="39822" x="7756525" y="2820988"/>
          <p14:tracePt t="39830" x="7766050" y="2805113"/>
          <p14:tracePt t="39838" x="7773988" y="2778125"/>
          <p14:tracePt t="39846" x="7773988" y="2762250"/>
          <p14:tracePt t="39854" x="7773988" y="2752725"/>
          <p14:tracePt t="39862" x="7773988" y="2736850"/>
          <p14:tracePt t="39878" x="7773988" y="2719388"/>
          <p14:tracePt t="39894" x="7773988" y="2711450"/>
          <p14:tracePt t="39902" x="7773988" y="2701925"/>
          <p14:tracePt t="39910" x="7773988" y="2693988"/>
          <p14:tracePt t="39926" x="7773988" y="2676525"/>
          <p14:tracePt t="39942" x="7773988" y="2651125"/>
          <p14:tracePt t="39950" x="7773988" y="2643188"/>
          <p14:tracePt t="39966" x="7766050" y="2633663"/>
          <p14:tracePt t="39975" x="7756525" y="2617788"/>
          <p14:tracePt t="39982" x="7756525" y="2608263"/>
          <p14:tracePt t="39990" x="7740650" y="2592388"/>
          <p14:tracePt t="39998" x="7731125" y="2592388"/>
          <p14:tracePt t="40006" x="7723188" y="2574925"/>
          <p14:tracePt t="40014" x="7715250" y="2566988"/>
          <p14:tracePt t="40022" x="7705725" y="2566988"/>
          <p14:tracePt t="40030" x="7697788" y="2557463"/>
          <p14:tracePt t="40038" x="7680325" y="2549525"/>
          <p14:tracePt t="40046" x="7672388" y="2541588"/>
          <p14:tracePt t="40060" x="7662863" y="2532063"/>
          <p14:tracePt t="40062" x="7646988" y="2524125"/>
          <p14:tracePt t="40070" x="7629525" y="2516188"/>
          <p14:tracePt t="40078" x="7612063" y="2506663"/>
          <p14:tracePt t="40094" x="7604125" y="2498725"/>
          <p14:tracePt t="40102" x="7586663" y="2489200"/>
          <p14:tracePt t="40110" x="7553325" y="2473325"/>
          <p14:tracePt t="40126" x="7527925" y="2473325"/>
          <p14:tracePt t="40134" x="7502525" y="2473325"/>
          <p14:tracePt t="40142" x="7477125" y="2463800"/>
          <p14:tracePt t="40150" x="7459663" y="2463800"/>
          <p14:tracePt t="40158" x="7451725" y="2463800"/>
          <p14:tracePt t="40166" x="7416800" y="2455863"/>
          <p14:tracePt t="40174" x="7391400" y="2438400"/>
          <p14:tracePt t="40182" x="7373938" y="2438400"/>
          <p14:tracePt t="40190" x="7348538" y="2430463"/>
          <p14:tracePt t="40198" x="7340600" y="2422525"/>
          <p14:tracePt t="40206" x="7323138" y="2413000"/>
          <p14:tracePt t="40214" x="7297738" y="2405063"/>
          <p14:tracePt t="40230" x="7289800" y="2397125"/>
          <p14:tracePt t="40246" x="7272338" y="2387600"/>
          <p14:tracePt t="40254" x="7264400" y="2387600"/>
          <p14:tracePt t="40262" x="7239000" y="2379663"/>
          <p14:tracePt t="40270" x="7204075" y="2379663"/>
          <p14:tracePt t="40278" x="7178675" y="2379663"/>
          <p14:tracePt t="40286" x="7153275" y="2362200"/>
          <p14:tracePt t="40294" x="7112000" y="2344738"/>
          <p14:tracePt t="40302" x="7094538" y="2344738"/>
          <p14:tracePt t="40310" x="7059613" y="2319338"/>
          <p14:tracePt t="40326" x="7034213" y="2311400"/>
          <p14:tracePt t="40342" x="7026275" y="2311400"/>
          <p14:tracePt t="40350" x="7008813" y="2311400"/>
          <p14:tracePt t="40358" x="6992938" y="2311400"/>
          <p14:tracePt t="40382" x="6967538" y="2311400"/>
          <p14:tracePt t="40390" x="6958013" y="2311400"/>
          <p14:tracePt t="40398" x="6924675" y="2319338"/>
          <p14:tracePt t="40406" x="6915150" y="2319338"/>
          <p14:tracePt t="40414" x="6889750" y="2319338"/>
          <p14:tracePt t="40422" x="6881813" y="2328863"/>
          <p14:tracePt t="40430" x="6856413" y="2336800"/>
          <p14:tracePt t="40438" x="6838950" y="2354263"/>
          <p14:tracePt t="40446" x="6813550" y="2371725"/>
          <p14:tracePt t="40454" x="6805613" y="2379663"/>
          <p14:tracePt t="40462" x="6770688" y="2405063"/>
          <p14:tracePt t="40470" x="6762750" y="2405063"/>
          <p14:tracePt t="40478" x="6737350" y="2422525"/>
          <p14:tracePt t="40486" x="6729413" y="2438400"/>
          <p14:tracePt t="40494" x="6711950" y="2455863"/>
          <p14:tracePt t="40502" x="6686550" y="2481263"/>
          <p14:tracePt t="40518" x="6669088" y="2489200"/>
          <p14:tracePt t="40526" x="6661150" y="2506663"/>
          <p14:tracePt t="40534" x="6653213" y="2524125"/>
          <p14:tracePt t="40542" x="6653213" y="2541588"/>
          <p14:tracePt t="40550" x="6643688" y="2557463"/>
          <p14:tracePt t="40558" x="6643688" y="2582863"/>
          <p14:tracePt t="40566" x="6626225" y="2600325"/>
          <p14:tracePt t="40574" x="6618288" y="2608263"/>
          <p14:tracePt t="40582" x="6618288" y="2625725"/>
          <p14:tracePt t="40590" x="6618288" y="2651125"/>
          <p14:tracePt t="40606" x="6618288" y="2660650"/>
          <p14:tracePt t="40614" x="6618288" y="2676525"/>
          <p14:tracePt t="40622" x="6618288" y="2686050"/>
          <p14:tracePt t="40630" x="6618288" y="2693988"/>
          <p14:tracePt t="40638" x="6618288" y="2711450"/>
          <p14:tracePt t="40646" x="6618288" y="2719388"/>
          <p14:tracePt t="40654" x="6618288" y="2727325"/>
          <p14:tracePt t="40670" x="6618288" y="2736850"/>
          <p14:tracePt t="40678" x="6626225" y="2752725"/>
          <p14:tracePt t="40686" x="6626225" y="2762250"/>
          <p14:tracePt t="40694" x="6635750" y="2762250"/>
          <p14:tracePt t="40702" x="6661150" y="2787650"/>
          <p14:tracePt t="40710" x="6661150" y="2795588"/>
          <p14:tracePt t="40726" x="6678613" y="2805113"/>
          <p14:tracePt t="40734" x="6694488" y="2813050"/>
          <p14:tracePt t="40742" x="6694488" y="2820988"/>
          <p14:tracePt t="40750" x="6711950" y="2820988"/>
          <p14:tracePt t="40758" x="6729413" y="2820988"/>
          <p14:tracePt t="40766" x="6729413" y="2830513"/>
          <p14:tracePt t="40774" x="6754813" y="2830513"/>
          <p14:tracePt t="40790" x="6780213" y="2830513"/>
          <p14:tracePt t="40798" x="6788150" y="2830513"/>
          <p14:tracePt t="40806" x="6813550" y="2830513"/>
          <p14:tracePt t="40814" x="6838950" y="2830513"/>
          <p14:tracePt t="40822" x="6848475" y="2830513"/>
          <p14:tracePt t="40830" x="6856413" y="2830513"/>
          <p14:tracePt t="40854" x="6873875" y="2830513"/>
          <p14:tracePt t="40870" x="6889750" y="2830513"/>
          <p14:tracePt t="40878" x="6899275" y="2830513"/>
          <p14:tracePt t="40886" x="6907213" y="2830513"/>
          <p14:tracePt t="40894" x="6924675" y="2830513"/>
          <p14:tracePt t="40902" x="6932613" y="2830513"/>
          <p14:tracePt t="40918" x="6950075" y="2830513"/>
          <p14:tracePt t="40926" x="6967538" y="2830513"/>
          <p14:tracePt t="40934" x="6975475" y="2820988"/>
          <p14:tracePt t="40942" x="6983413" y="2820988"/>
          <p14:tracePt t="40950" x="6992938" y="2820988"/>
          <p14:tracePt t="40966" x="7018338" y="2820988"/>
          <p14:tracePt t="40974" x="7026275" y="2820988"/>
          <p14:tracePt t="40982" x="7034213" y="2820988"/>
          <p14:tracePt t="40990" x="7051675" y="2820988"/>
          <p14:tracePt t="41006" x="7059613" y="2820988"/>
          <p14:tracePt t="41014" x="7069138" y="2820988"/>
          <p14:tracePt t="41110" x="7077075" y="2820988"/>
          <p14:tracePt t="41446" x="7085013" y="2820988"/>
          <p14:tracePt t="45662" x="7085013" y="2813050"/>
          <p14:tracePt t="45678" x="7085013" y="2795588"/>
          <p14:tracePt t="45694" x="7085013" y="2778125"/>
          <p14:tracePt t="45702" x="7085013" y="2770188"/>
          <p14:tracePt t="45710" x="7085013" y="2752725"/>
          <p14:tracePt t="45718" x="7085013" y="2744788"/>
          <p14:tracePt t="45726" x="7085013" y="2727325"/>
          <p14:tracePt t="45734" x="7077075" y="2719388"/>
          <p14:tracePt t="45742" x="7077075" y="2693988"/>
          <p14:tracePt t="45750" x="7059613" y="2676525"/>
          <p14:tracePt t="45758" x="7051675" y="2668588"/>
          <p14:tracePt t="45766" x="7043738" y="2660650"/>
          <p14:tracePt t="45774" x="7000875" y="2608263"/>
          <p14:tracePt t="45782" x="6975475" y="2582863"/>
          <p14:tracePt t="45790" x="6958013" y="2557463"/>
          <p14:tracePt t="45798" x="6924675" y="2541588"/>
          <p14:tracePt t="45806" x="6907213" y="2532063"/>
          <p14:tracePt t="45814" x="6889750" y="2524125"/>
          <p14:tracePt t="45822" x="6856413" y="2506663"/>
          <p14:tracePt t="45830" x="6838950" y="2489200"/>
          <p14:tracePt t="45838" x="6813550" y="2481263"/>
          <p14:tracePt t="45846" x="6780213" y="2473325"/>
          <p14:tracePt t="45854" x="6754813" y="2463800"/>
          <p14:tracePt t="45862" x="6711950" y="2447925"/>
          <p14:tracePt t="45870" x="6669088" y="2447925"/>
          <p14:tracePt t="45878" x="6600825" y="2447925"/>
          <p14:tracePt t="45886" x="6550025" y="2447925"/>
          <p14:tracePt t="45894" x="6483350" y="2438400"/>
          <p14:tracePt t="45902" x="6354763" y="2413000"/>
          <p14:tracePt t="45910" x="6159500" y="2413000"/>
          <p14:tracePt t="45918" x="5989638" y="2371725"/>
          <p14:tracePt t="45926" x="5768975" y="2344738"/>
          <p14:tracePt t="45934" x="5632450" y="2319338"/>
          <p14:tracePt t="45942" x="5437188" y="2319338"/>
          <p14:tracePt t="45950" x="5241925" y="2293938"/>
          <p14:tracePt t="45958" x="5089525" y="2286000"/>
          <p14:tracePt t="45966" x="4945063" y="2260600"/>
          <p14:tracePt t="45974" x="4791075" y="2243138"/>
          <p14:tracePt t="45982" x="4681538" y="2243138"/>
          <p14:tracePt t="45990" x="4595813" y="2235200"/>
          <p14:tracePt t="45998" x="4494213" y="2235200"/>
          <p14:tracePt t="46006" x="4435475" y="2235200"/>
          <p14:tracePt t="46014" x="4349750" y="2235200"/>
          <p14:tracePt t="46022" x="4291013" y="2235200"/>
          <p14:tracePt t="46030" x="4248150" y="2235200"/>
          <p14:tracePt t="46044" x="4205288" y="2227263"/>
          <p14:tracePt t="46046" x="4162425" y="2227263"/>
          <p14:tracePt t="46054" x="4121150" y="2227263"/>
          <p14:tracePt t="46062" x="4086225" y="2227263"/>
          <p14:tracePt t="46070" x="4044950" y="2227263"/>
          <p14:tracePt t="46078" x="4010025" y="2227263"/>
          <p14:tracePt t="46086" x="3967163" y="2227263"/>
          <p14:tracePt t="46094" x="3959225" y="2227263"/>
          <p14:tracePt t="46102" x="3916363" y="2227263"/>
          <p14:tracePt t="46110" x="3883025" y="2227263"/>
          <p14:tracePt t="46118" x="3840163" y="2227263"/>
          <p14:tracePt t="46126" x="3763963" y="2227263"/>
          <p14:tracePt t="46134" x="3703638" y="2227263"/>
          <p14:tracePt t="46142" x="3652838" y="2227263"/>
          <p14:tracePt t="46150" x="3602038" y="2227263"/>
          <p14:tracePt t="46158" x="3586163" y="2227263"/>
          <p14:tracePt t="46166" x="3551238" y="2227263"/>
          <p14:tracePt t="46174" x="3508375" y="2227263"/>
          <p14:tracePt t="46182" x="3475038" y="2227263"/>
          <p14:tracePt t="46190" x="3449638" y="2227263"/>
          <p14:tracePt t="46198" x="3432175" y="2227263"/>
          <p14:tracePt t="46206" x="3406775" y="2227263"/>
          <p14:tracePt t="46222" x="3373438" y="2227263"/>
          <p14:tracePt t="46230" x="3355975" y="2243138"/>
          <p14:tracePt t="46238" x="3313113" y="2243138"/>
          <p14:tracePt t="46246" x="3287713" y="2243138"/>
          <p14:tracePt t="46254" x="3270250" y="2243138"/>
          <p14:tracePt t="46262" x="3236913" y="2243138"/>
          <p14:tracePt t="46286" x="3219450" y="2243138"/>
          <p14:tracePt t="46294" x="3211513" y="2243138"/>
          <p14:tracePt t="46302" x="3203575" y="2243138"/>
          <p14:tracePt t="46310" x="3178175" y="2243138"/>
          <p14:tracePt t="46326" x="3160713" y="2243138"/>
          <p14:tracePt t="46334" x="3143250" y="2243138"/>
          <p14:tracePt t="46342" x="3135313" y="2243138"/>
          <p14:tracePt t="46350" x="3127375" y="2243138"/>
          <p14:tracePt t="46358" x="3109913" y="2243138"/>
          <p14:tracePt t="46366" x="3100388" y="2243138"/>
          <p14:tracePt t="46382" x="3074988" y="2243138"/>
          <p14:tracePt t="46398" x="3049588" y="2243138"/>
          <p14:tracePt t="46406" x="3041650" y="2243138"/>
          <p14:tracePt t="46446" x="3033713" y="2243138"/>
          <p14:tracePt t="46454" x="3008313" y="2243138"/>
          <p14:tracePt t="46462" x="2998788" y="2243138"/>
          <p14:tracePt t="46470" x="2973388" y="2243138"/>
          <p14:tracePt t="46478" x="2965450" y="2243138"/>
          <p14:tracePt t="46486" x="2940050" y="2252663"/>
          <p14:tracePt t="46494" x="2930525" y="2252663"/>
          <p14:tracePt t="46502" x="2922588" y="2252663"/>
          <p14:tracePt t="46510" x="2914650" y="2252663"/>
          <p14:tracePt t="46534" x="2905125" y="2252663"/>
          <p14:tracePt t="46542" x="2897188" y="2260600"/>
          <p14:tracePt t="46558" x="2871788" y="2260600"/>
          <p14:tracePt t="46566" x="2854325" y="2260600"/>
          <p14:tracePt t="46574" x="2846388" y="2260600"/>
          <p14:tracePt t="46582" x="2838450" y="2260600"/>
          <p14:tracePt t="46590" x="2828925" y="2260600"/>
          <p14:tracePt t="46598" x="2820988" y="2260600"/>
          <p14:tracePt t="46614" x="2795588" y="2278063"/>
          <p14:tracePt t="46638" x="2760663" y="2286000"/>
          <p14:tracePt t="46654" x="2752725" y="2286000"/>
          <p14:tracePt t="46662" x="2744788" y="2293938"/>
          <p14:tracePt t="46670" x="2727325" y="2293938"/>
          <p14:tracePt t="46678" x="2719388" y="2303463"/>
          <p14:tracePt t="46702" x="2701925" y="2303463"/>
          <p14:tracePt t="46710" x="2684463" y="2319338"/>
          <p14:tracePt t="47054" x="2668588" y="2319338"/>
          <p14:tracePt t="47062" x="2659063" y="2328863"/>
          <p14:tracePt t="47070" x="2651125" y="2328863"/>
          <p14:tracePt t="47078" x="2633663" y="2336800"/>
          <p14:tracePt t="47086" x="2625725" y="2336800"/>
          <p14:tracePt t="47094" x="2608263" y="2354263"/>
          <p14:tracePt t="47110" x="2590800" y="2362200"/>
          <p14:tracePt t="47126" x="2582863" y="2362200"/>
          <p14:tracePt t="47142" x="2574925" y="2362200"/>
          <p14:tracePt t="47150" x="2565400" y="2362200"/>
          <p14:tracePt t="47158" x="2557463" y="2371725"/>
          <p14:tracePt t="47174" x="2540000" y="2387600"/>
          <p14:tracePt t="47190" x="2532063" y="2387600"/>
          <p14:tracePt t="47198" x="2514600" y="2405063"/>
          <p14:tracePt t="47206" x="2506663" y="2413000"/>
          <p14:tracePt t="47214" x="2497138" y="2430463"/>
          <p14:tracePt t="47222" x="2489200" y="2430463"/>
          <p14:tracePt t="47230" x="2481263" y="2430463"/>
          <p14:tracePt t="47238" x="2471738" y="2447925"/>
          <p14:tracePt t="47246" x="2455863" y="2455863"/>
          <p14:tracePt t="47254" x="2438400" y="2463800"/>
          <p14:tracePt t="47270" x="2430463" y="2473325"/>
          <p14:tracePt t="47278" x="2413000" y="2489200"/>
          <p14:tracePt t="47294" x="2405063" y="2498725"/>
          <p14:tracePt t="47302" x="2395538" y="2506663"/>
          <p14:tracePt t="47310" x="2379663" y="2524125"/>
          <p14:tracePt t="47326" x="2362200" y="2541588"/>
          <p14:tracePt t="47334" x="2344738" y="2557463"/>
          <p14:tracePt t="47350" x="2319338" y="2574925"/>
          <p14:tracePt t="47358" x="2311400" y="2582863"/>
          <p14:tracePt t="47366" x="2301875" y="2582863"/>
          <p14:tracePt t="47374" x="2293938" y="2592388"/>
          <p14:tracePt t="47382" x="2286000" y="2608263"/>
          <p14:tracePt t="47390" x="2276475" y="2625725"/>
          <p14:tracePt t="47398" x="2268538" y="2633663"/>
          <p14:tracePt t="47406" x="2260600" y="2643188"/>
          <p14:tracePt t="47414" x="2251075" y="2660650"/>
          <p14:tracePt t="47422" x="2243138" y="2676525"/>
          <p14:tracePt t="47430" x="2235200" y="2701925"/>
          <p14:tracePt t="47438" x="2225675" y="2701925"/>
          <p14:tracePt t="47446" x="2217738" y="2727325"/>
          <p14:tracePt t="47454" x="2217738" y="2736850"/>
          <p14:tracePt t="47462" x="2208213" y="2744788"/>
          <p14:tracePt t="47470" x="2200275" y="2762250"/>
          <p14:tracePt t="47478" x="2192338" y="2770188"/>
          <p14:tracePt t="47494" x="2174875" y="2787650"/>
          <p14:tracePt t="47502" x="2166938" y="2805113"/>
          <p14:tracePt t="47510" x="2166938" y="2820988"/>
          <p14:tracePt t="47518" x="2166938" y="2830513"/>
          <p14:tracePt t="47526" x="2157413" y="2846388"/>
          <p14:tracePt t="47534" x="2157413" y="2871788"/>
          <p14:tracePt t="47542" x="2141538" y="2889250"/>
          <p14:tracePt t="47550" x="2141538" y="2922588"/>
          <p14:tracePt t="47558" x="2141538" y="2949575"/>
          <p14:tracePt t="47566" x="2141538" y="2974975"/>
          <p14:tracePt t="47574" x="2132013" y="2990850"/>
          <p14:tracePt t="47582" x="2132013" y="3008313"/>
          <p14:tracePt t="47590" x="2132013" y="3016250"/>
          <p14:tracePt t="47598" x="2132013" y="3033713"/>
          <p14:tracePt t="47606" x="2132013" y="3059113"/>
          <p14:tracePt t="47614" x="2132013" y="3067050"/>
          <p14:tracePt t="47622" x="2132013" y="3094038"/>
          <p14:tracePt t="47630" x="2132013" y="3109913"/>
          <p14:tracePt t="47646" x="2132013" y="3127375"/>
          <p14:tracePt t="47654" x="2132013" y="3135313"/>
          <p14:tracePt t="47670" x="2132013" y="3144838"/>
          <p14:tracePt t="47678" x="2132013" y="3160713"/>
          <p14:tracePt t="47702" x="2141538" y="3178175"/>
          <p14:tracePt t="47726" x="2149475" y="3195638"/>
          <p14:tracePt t="47750" x="2166938" y="3221038"/>
          <p14:tracePt t="47774" x="2166938" y="3228975"/>
          <p14:tracePt t="47782" x="2166938" y="3238500"/>
          <p14:tracePt t="47790" x="2166938" y="3246438"/>
          <p14:tracePt t="47798" x="2166938" y="3254375"/>
          <p14:tracePt t="47806" x="2174875" y="3263900"/>
          <p14:tracePt t="47822" x="2174875" y="3271838"/>
          <p14:tracePt t="47838" x="2182813" y="3289300"/>
          <p14:tracePt t="47846" x="2192338" y="3297238"/>
          <p14:tracePt t="47862" x="2200275" y="3305175"/>
          <p14:tracePt t="47878" x="2200275" y="3314700"/>
          <p14:tracePt t="47886" x="2200275" y="3322638"/>
          <p14:tracePt t="47894" x="2208213" y="3340100"/>
          <p14:tracePt t="47910" x="2208213" y="3348038"/>
          <p14:tracePt t="47918" x="2208213" y="3355975"/>
          <p14:tracePt t="47926" x="2217738" y="3365500"/>
          <p14:tracePt t="47934" x="2217738" y="3390900"/>
          <p14:tracePt t="47942" x="2225675" y="3408363"/>
          <p14:tracePt t="47950" x="2225675" y="3433763"/>
          <p14:tracePt t="47958" x="2243138" y="3441700"/>
          <p14:tracePt t="47966" x="2251075" y="3467100"/>
          <p14:tracePt t="47982" x="2268538" y="3484563"/>
          <p14:tracePt t="47998" x="2286000" y="3517900"/>
          <p14:tracePt t="48006" x="2293938" y="3527425"/>
          <p14:tracePt t="48014" x="2301875" y="3535363"/>
          <p14:tracePt t="48022" x="2311400" y="3543300"/>
          <p14:tracePt t="48030" x="2319338" y="3552825"/>
          <p14:tracePt t="48038" x="2327275" y="3552825"/>
          <p14:tracePt t="48055" x="2344738" y="3552825"/>
          <p14:tracePt t="48062" x="2344738" y="3560763"/>
          <p14:tracePt t="48070" x="2362200" y="3560763"/>
          <p14:tracePt t="48078" x="2379663" y="3560763"/>
          <p14:tracePt t="48086" x="2395538" y="3578225"/>
          <p14:tracePt t="48094" x="2413000" y="3586163"/>
          <p14:tracePt t="48102" x="2438400" y="3586163"/>
          <p14:tracePt t="48110" x="2446338" y="3586163"/>
          <p14:tracePt t="48118" x="2481263" y="3586163"/>
          <p14:tracePt t="48126" x="2514600" y="3594100"/>
          <p14:tracePt t="48134" x="2540000" y="3603625"/>
          <p14:tracePt t="48142" x="2574925" y="3619500"/>
          <p14:tracePt t="48158" x="2608263" y="3619500"/>
          <p14:tracePt t="48166" x="2625725" y="3629025"/>
          <p14:tracePt t="48174" x="2651125" y="3629025"/>
          <p14:tracePt t="48182" x="2709863" y="3646488"/>
          <p14:tracePt t="48190" x="2727325" y="3646488"/>
          <p14:tracePt t="48198" x="2770188" y="3654425"/>
          <p14:tracePt t="48206" x="2838450" y="3671888"/>
          <p14:tracePt t="48214" x="2905125" y="3679825"/>
          <p14:tracePt t="48222" x="2947988" y="3679825"/>
          <p14:tracePt t="48230" x="3008313" y="3687763"/>
          <p14:tracePt t="48238" x="3049588" y="3687763"/>
          <p14:tracePt t="48246" x="3117850" y="3705225"/>
          <p14:tracePt t="48254" x="3160713" y="3722688"/>
          <p14:tracePt t="48262" x="3203575" y="3730625"/>
          <p14:tracePt t="48270" x="3254375" y="3738563"/>
          <p14:tracePt t="48278" x="3287713" y="3738563"/>
          <p14:tracePt t="48286" x="3313113" y="3738563"/>
          <p14:tracePt t="48294" x="3348038" y="3748088"/>
          <p14:tracePt t="48302" x="3363913" y="3756025"/>
          <p14:tracePt t="48310" x="3381375" y="3756025"/>
          <p14:tracePt t="48318" x="3398838" y="3756025"/>
          <p14:tracePt t="48326" x="3406775" y="3756025"/>
          <p14:tracePt t="48334" x="3414713" y="3756025"/>
          <p14:tracePt t="48342" x="3424238" y="3756025"/>
          <p14:tracePt t="48350" x="3432175" y="3748088"/>
          <p14:tracePt t="48366" x="3441700" y="3738563"/>
          <p14:tracePt t="48390" x="3449638" y="3730625"/>
          <p14:tracePt t="48398" x="3457575" y="3730625"/>
          <p14:tracePt t="48406" x="3467100" y="3722688"/>
          <p14:tracePt t="48422" x="3482975" y="3722688"/>
          <p14:tracePt t="48430" x="3492500" y="3722688"/>
          <p14:tracePt t="48438" x="3508375" y="3722688"/>
          <p14:tracePt t="48446" x="3533775" y="3722688"/>
          <p14:tracePt t="48454" x="3559175" y="3722688"/>
          <p14:tracePt t="48462" x="3576638" y="3722688"/>
          <p14:tracePt t="48470" x="3602038" y="3722688"/>
          <p14:tracePt t="48478" x="3619500" y="3722688"/>
          <p14:tracePt t="48486" x="3652838" y="3722688"/>
          <p14:tracePt t="48494" x="3687763" y="3722688"/>
          <p14:tracePt t="48502" x="3729038" y="3730625"/>
          <p14:tracePt t="48510" x="3763963" y="3738563"/>
          <p14:tracePt t="48518" x="3840163" y="3748088"/>
          <p14:tracePt t="48526" x="3890963" y="3763963"/>
          <p14:tracePt t="48534" x="3951288" y="3781425"/>
          <p14:tracePt t="48542" x="4035425" y="3798888"/>
          <p14:tracePt t="48550" x="4111625" y="3824288"/>
          <p14:tracePt t="48558" x="4179888" y="3824288"/>
          <p14:tracePt t="48566" x="4205288" y="3841750"/>
          <p14:tracePt t="48574" x="4273550" y="3841750"/>
          <p14:tracePt t="48582" x="4291013" y="3841750"/>
          <p14:tracePt t="48590" x="4316413" y="3849688"/>
          <p14:tracePt t="48598" x="4332288" y="3849688"/>
          <p14:tracePt t="48606" x="4341813" y="3849688"/>
          <p14:tracePt t="48614" x="4349750" y="3849688"/>
          <p14:tracePt t="48622" x="4359275" y="3849688"/>
          <p14:tracePt t="48654" x="4375150" y="3849688"/>
          <p14:tracePt t="48670" x="4384675" y="3849688"/>
          <p14:tracePt t="48702" x="4392613" y="3849688"/>
          <p14:tracePt t="49478" x="4410075" y="3849688"/>
          <p14:tracePt t="49486" x="4418013" y="3849688"/>
          <p14:tracePt t="49502" x="4435475" y="3849688"/>
          <p14:tracePt t="49510" x="4460875" y="3849688"/>
          <p14:tracePt t="49518" x="4511675" y="3824288"/>
          <p14:tracePt t="49526" x="4545013" y="3824288"/>
          <p14:tracePt t="49534" x="4587875" y="3824288"/>
          <p14:tracePt t="49542" x="4630738" y="3824288"/>
          <p14:tracePt t="49550" x="4714875" y="3824288"/>
          <p14:tracePt t="49558" x="4757738" y="3824288"/>
          <p14:tracePt t="49566" x="4833938" y="3824288"/>
          <p14:tracePt t="49574" x="4927600" y="3824288"/>
          <p14:tracePt t="49582" x="5046663" y="3832225"/>
          <p14:tracePt t="49590" x="5173663" y="3841750"/>
          <p14:tracePt t="49598" x="5318125" y="3875088"/>
          <p14:tracePt t="49606" x="5411788" y="3892550"/>
          <p14:tracePt t="49614" x="5573713" y="3900488"/>
          <p14:tracePt t="49622" x="5657850" y="3908425"/>
          <p14:tracePt t="49630" x="5819775" y="3951288"/>
          <p14:tracePt t="49638" x="5921375" y="3951288"/>
          <p14:tracePt t="49646" x="6007100" y="3951288"/>
          <p14:tracePt t="49654" x="6091238" y="3951288"/>
          <p14:tracePt t="49662" x="6194425" y="3951288"/>
          <p14:tracePt t="49670" x="6261100" y="3951288"/>
          <p14:tracePt t="49678" x="6364288" y="3951288"/>
          <p14:tracePt t="49686" x="6448425" y="3951288"/>
          <p14:tracePt t="49694" x="6559550" y="3951288"/>
          <p14:tracePt t="49702" x="6643688" y="3951288"/>
          <p14:tracePt t="49710" x="6754813" y="3951288"/>
          <p14:tracePt t="49718" x="6864350" y="3951288"/>
          <p14:tracePt t="49726" x="7026275" y="3951288"/>
          <p14:tracePt t="49734" x="7162800" y="3951288"/>
          <p14:tracePt t="49742" x="7307263" y="3960813"/>
          <p14:tracePt t="49750" x="7434263" y="3976688"/>
          <p14:tracePt t="49758" x="7545388" y="3976688"/>
          <p14:tracePt t="49766" x="7654925" y="3976688"/>
          <p14:tracePt t="49774" x="7731125" y="3976688"/>
          <p14:tracePt t="49782" x="7816850" y="3976688"/>
          <p14:tracePt t="49790" x="7875588" y="3976688"/>
          <p14:tracePt t="49798" x="7893050" y="3986213"/>
          <p14:tracePt t="49806" x="7951788" y="4002088"/>
          <p14:tracePt t="49814" x="7986713" y="4002088"/>
          <p14:tracePt t="49822" x="8004175" y="4002088"/>
          <p14:tracePt t="49830" x="8037513" y="3994150"/>
          <p14:tracePt t="49838" x="8070850" y="3994150"/>
          <p14:tracePt t="49846" x="8113713" y="3976688"/>
          <p14:tracePt t="49854" x="8147050" y="3951288"/>
          <p14:tracePt t="49862" x="8164513" y="3951288"/>
          <p14:tracePt t="49870" x="8199438" y="3943350"/>
          <p14:tracePt t="49878" x="8240713" y="3935413"/>
          <p14:tracePt t="49886" x="8258175" y="3917950"/>
          <p14:tracePt t="49894" x="8291513" y="3917950"/>
          <p14:tracePt t="49902" x="8334375" y="3900488"/>
          <p14:tracePt t="49910" x="8369300" y="3900488"/>
          <p14:tracePt t="49918" x="8402638" y="3900488"/>
          <p14:tracePt t="49926" x="8420100" y="3892550"/>
          <p14:tracePt t="49934" x="8462963" y="3892550"/>
          <p14:tracePt t="49942" x="8496300" y="3875088"/>
          <p14:tracePt t="49950" x="8529638" y="3867150"/>
          <p14:tracePt t="49958" x="8555038" y="3857625"/>
          <p14:tracePt t="49966" x="8589963" y="3849688"/>
          <p14:tracePt t="49974" x="8640763" y="3832225"/>
          <p14:tracePt t="49982" x="8658225" y="3824288"/>
          <p14:tracePt t="49990" x="8691563" y="3806825"/>
          <p14:tracePt t="49998" x="8724900" y="3798888"/>
          <p14:tracePt t="50006" x="8742363" y="3781425"/>
          <p14:tracePt t="50014" x="8759825" y="3763963"/>
          <p14:tracePt t="50022" x="8785225" y="3748088"/>
          <p14:tracePt t="50030" x="8793163" y="3738563"/>
          <p14:tracePt t="50038" x="8818563" y="3722688"/>
          <p14:tracePt t="50050" x="8843963" y="3697288"/>
          <p14:tracePt t="50054" x="8853488" y="3671888"/>
          <p14:tracePt t="50062" x="8869363" y="3654425"/>
          <p14:tracePt t="50070" x="8878888" y="3636963"/>
          <p14:tracePt t="50078" x="8878888" y="3629025"/>
          <p14:tracePt t="50086" x="8878888" y="3619500"/>
          <p14:tracePt t="50094" x="8894763" y="3603625"/>
          <p14:tracePt t="50102" x="8894763" y="3586163"/>
          <p14:tracePt t="50110" x="8904288" y="3560763"/>
          <p14:tracePt t="50118" x="8912225" y="3527425"/>
          <p14:tracePt t="50126" x="8912225" y="3517900"/>
          <p14:tracePt t="50134" x="8912225" y="3484563"/>
          <p14:tracePt t="50142" x="8912225" y="3467100"/>
          <p14:tracePt t="50150" x="8912225" y="3441700"/>
          <p14:tracePt t="50158" x="8912225" y="3408363"/>
          <p14:tracePt t="50166" x="8912225" y="3365500"/>
          <p14:tracePt t="50174" x="8912225" y="3340100"/>
          <p14:tracePt t="50182" x="8894763" y="3305175"/>
          <p14:tracePt t="50190" x="8878888" y="3279775"/>
          <p14:tracePt t="50198" x="8869363" y="3271838"/>
          <p14:tracePt t="50206" x="8853488" y="3254375"/>
          <p14:tracePt t="50214" x="8843963" y="3238500"/>
          <p14:tracePt t="50222" x="8810625" y="3203575"/>
          <p14:tracePt t="50230" x="8802688" y="3186113"/>
          <p14:tracePt t="50238" x="8767763" y="3160713"/>
          <p14:tracePt t="50246" x="8724900" y="3135313"/>
          <p14:tracePt t="50254" x="8691563" y="3109913"/>
          <p14:tracePt t="50262" x="8632825" y="3084513"/>
          <p14:tracePt t="50270" x="8597900" y="3067050"/>
          <p14:tracePt t="50278" x="8547100" y="3051175"/>
          <p14:tracePt t="50286" x="8488363" y="3016250"/>
          <p14:tracePt t="50294" x="8435975" y="3008313"/>
          <p14:tracePt t="50302" x="8385175" y="2990850"/>
          <p14:tracePt t="50310" x="8351838" y="2974975"/>
          <p14:tracePt t="50318" x="8308975" y="2974975"/>
          <p14:tracePt t="50326" x="8275638" y="2965450"/>
          <p14:tracePt t="50334" x="8258175" y="2965450"/>
          <p14:tracePt t="50342" x="8224838" y="2957513"/>
          <p14:tracePt t="50350" x="8181975" y="2957513"/>
          <p14:tracePt t="50358" x="8147050" y="2957513"/>
          <p14:tracePt t="50366" x="8096250" y="2957513"/>
          <p14:tracePt t="50374" x="8045450" y="2957513"/>
          <p14:tracePt t="50382" x="7961313" y="2957513"/>
          <p14:tracePt t="50390" x="7910513" y="2957513"/>
          <p14:tracePt t="50398" x="7875588" y="2957513"/>
          <p14:tracePt t="50406" x="7832725" y="2957513"/>
          <p14:tracePt t="50414" x="7781925" y="2974975"/>
          <p14:tracePt t="50422" x="7723188" y="3000375"/>
          <p14:tracePt t="50430" x="7654925" y="3033713"/>
          <p14:tracePt t="50438" x="7612063" y="3051175"/>
          <p14:tracePt t="50446" x="7561263" y="3076575"/>
          <p14:tracePt t="50454" x="7510463" y="3101975"/>
          <p14:tracePt t="50462" x="7459663" y="3127375"/>
          <p14:tracePt t="50470" x="7416800" y="3144838"/>
          <p14:tracePt t="50478" x="7373938" y="3178175"/>
          <p14:tracePt t="50486" x="7366000" y="3186113"/>
          <p14:tracePt t="50494" x="7332663" y="3211513"/>
          <p14:tracePt t="50502" x="7289800" y="3246438"/>
          <p14:tracePt t="50510" x="7272338" y="3254375"/>
          <p14:tracePt t="50518" x="7246938" y="3305175"/>
          <p14:tracePt t="50526" x="7246938" y="3314700"/>
          <p14:tracePt t="50534" x="7229475" y="3330575"/>
          <p14:tracePt t="50542" x="7213600" y="3355975"/>
          <p14:tracePt t="50550" x="7204075" y="3382963"/>
          <p14:tracePt t="50558" x="7196138" y="3398838"/>
          <p14:tracePt t="50566" x="7188200" y="3408363"/>
          <p14:tracePt t="50574" x="7188200" y="3424238"/>
          <p14:tracePt t="50582" x="7188200" y="3441700"/>
          <p14:tracePt t="50590" x="7188200" y="3449638"/>
          <p14:tracePt t="50598" x="7178675" y="3467100"/>
          <p14:tracePt t="50606" x="7178675" y="3484563"/>
          <p14:tracePt t="50614" x="7178675" y="3517900"/>
          <p14:tracePt t="50630" x="7178675" y="3527425"/>
          <p14:tracePt t="50638" x="7178675" y="3543300"/>
          <p14:tracePt t="50662" x="7178675" y="3552825"/>
          <p14:tracePt t="50670" x="7178675" y="3560763"/>
          <p14:tracePt t="50686" x="7188200" y="3568700"/>
          <p14:tracePt t="50694" x="7204075" y="3586163"/>
          <p14:tracePt t="50702" x="7213600" y="3594100"/>
          <p14:tracePt t="50710" x="7221538" y="3603625"/>
          <p14:tracePt t="50718" x="7246938" y="3619500"/>
          <p14:tracePt t="50734" x="7272338" y="3619500"/>
          <p14:tracePt t="50742" x="7289800" y="3619500"/>
          <p14:tracePt t="50750" x="7323138" y="3629025"/>
          <p14:tracePt t="50758" x="7373938" y="3636963"/>
          <p14:tracePt t="50766" x="7416800" y="3662363"/>
          <p14:tracePt t="50774" x="7467600" y="3671888"/>
          <p14:tracePt t="50782" x="7502525" y="3679825"/>
          <p14:tracePt t="50790" x="7545388" y="3687763"/>
          <p14:tracePt t="50798" x="7578725" y="3687763"/>
          <p14:tracePt t="50806" x="7586663" y="3687763"/>
          <p14:tracePt t="50814" x="7637463" y="3705225"/>
          <p14:tracePt t="50822" x="7654925" y="3705225"/>
          <p14:tracePt t="50830" x="7680325" y="3705225"/>
          <p14:tracePt t="50838" x="7723188" y="3705225"/>
          <p14:tracePt t="50846" x="7766050" y="3705225"/>
          <p14:tracePt t="50854" x="7807325" y="3705225"/>
          <p14:tracePt t="50862" x="7850188" y="3705225"/>
          <p14:tracePt t="50870" x="7893050" y="3705225"/>
          <p14:tracePt t="50878" x="7943850" y="3705225"/>
          <p14:tracePt t="50886" x="8004175" y="3713163"/>
          <p14:tracePt t="50894" x="8054975" y="3713163"/>
          <p14:tracePt t="50902" x="8113713" y="3713163"/>
          <p14:tracePt t="50910" x="8174038" y="3713163"/>
          <p14:tracePt t="50918" x="8232775" y="3713163"/>
          <p14:tracePt t="50926" x="8275638" y="3722688"/>
          <p14:tracePt t="50934" x="8318500" y="3722688"/>
          <p14:tracePt t="50942" x="8369300" y="3722688"/>
          <p14:tracePt t="50950" x="8410575" y="3722688"/>
          <p14:tracePt t="50958" x="8453438" y="3722688"/>
          <p14:tracePt t="50966" x="8496300" y="3722688"/>
          <p14:tracePt t="50974" x="8529638" y="3722688"/>
          <p14:tracePt t="50982" x="8555038" y="3722688"/>
          <p14:tracePt t="50990" x="8589963" y="3722688"/>
          <p14:tracePt t="50998" x="8605838" y="3722688"/>
          <p14:tracePt t="51006" x="8640763" y="3722688"/>
          <p14:tracePt t="51014" x="8648700" y="3722688"/>
          <p14:tracePt t="51022" x="8683625" y="3713163"/>
          <p14:tracePt t="51030" x="8734425" y="3705225"/>
          <p14:tracePt t="51038" x="8777288" y="3697288"/>
          <p14:tracePt t="51055" x="8921750" y="3679825"/>
          <p14:tracePt t="51062" x="8972550" y="3654425"/>
          <p14:tracePt t="51070" x="9031288" y="3654425"/>
          <p14:tracePt t="51078" x="9074150" y="3646488"/>
          <p14:tracePt t="51086" x="9150350" y="3629025"/>
          <p14:tracePt t="51094" x="9183688" y="3611563"/>
          <p14:tracePt t="51102" x="9209088" y="3611563"/>
          <p14:tracePt t="51110" x="9218613" y="3603625"/>
          <p14:tracePt t="51118" x="9236075" y="3594100"/>
          <p14:tracePt t="51126" x="9244013" y="3594100"/>
          <p14:tracePt t="51134" x="9251950" y="3578225"/>
          <p14:tracePt t="51158" x="9261475" y="3578225"/>
          <p14:tracePt t="51166" x="9277350" y="3568700"/>
          <p14:tracePt t="51182" x="9302750" y="3560763"/>
          <p14:tracePt t="51190" x="9320213" y="3560763"/>
          <p14:tracePt t="51198" x="9353550" y="3560763"/>
          <p14:tracePt t="51206" x="9380538" y="3543300"/>
          <p14:tracePt t="51214" x="9405938" y="3543300"/>
          <p14:tracePt t="51222" x="9421813" y="3543300"/>
          <p14:tracePt t="51230" x="9439275" y="3543300"/>
          <p14:tracePt t="51238" x="9472613" y="3543300"/>
          <p14:tracePt t="51246" x="9490075" y="3543300"/>
          <p14:tracePt t="51262" x="9498013" y="3543300"/>
          <p14:tracePt t="51278" x="9507538" y="3543300"/>
          <p14:tracePt t="51398" x="9515475" y="3535363"/>
          <p14:tracePt t="51406" x="9523413" y="3535363"/>
          <p14:tracePt t="51430" x="9532938" y="3527425"/>
          <p14:tracePt t="51446" x="9532938" y="3517900"/>
          <p14:tracePt t="51478" x="9532938" y="3509963"/>
          <p14:tracePt t="51486" x="9532938" y="3502025"/>
          <p14:tracePt t="51502" x="9532938" y="3492500"/>
          <p14:tracePt t="51510" x="9532938" y="3475038"/>
          <p14:tracePt t="51518" x="9532938" y="3467100"/>
          <p14:tracePt t="51526" x="9532938" y="3449638"/>
          <p14:tracePt t="51534" x="9532938" y="3433763"/>
          <p14:tracePt t="51542" x="9540875" y="3424238"/>
          <p14:tracePt t="51550" x="9540875" y="3408363"/>
          <p14:tracePt t="51558" x="9550400" y="3390900"/>
          <p14:tracePt t="51574" x="9550400" y="3373438"/>
          <p14:tracePt t="51582" x="9550400" y="3365500"/>
          <p14:tracePt t="51590" x="9550400" y="3348038"/>
          <p14:tracePt t="51598" x="9550400" y="3330575"/>
          <p14:tracePt t="51606" x="9550400" y="3314700"/>
          <p14:tracePt t="51614" x="9550400" y="3305175"/>
          <p14:tracePt t="51630" x="9550400" y="3297238"/>
          <p14:tracePt t="51638" x="9550400" y="3289300"/>
          <p14:tracePt t="51646" x="9540875" y="3271838"/>
          <p14:tracePt t="51654" x="9532938" y="3263900"/>
          <p14:tracePt t="51662" x="9507538" y="3254375"/>
          <p14:tracePt t="51670" x="9482138" y="3228975"/>
          <p14:tracePt t="51678" x="9456738" y="3228975"/>
          <p14:tracePt t="51686" x="9396413" y="3195638"/>
          <p14:tracePt t="51694" x="9363075" y="3186113"/>
          <p14:tracePt t="51702" x="9320213" y="3170238"/>
          <p14:tracePt t="51710" x="9286875" y="3170238"/>
          <p14:tracePt t="51718" x="9251950" y="3144838"/>
          <p14:tracePt t="51726" x="9236075" y="3127375"/>
          <p14:tracePt t="51734" x="9209088" y="3109913"/>
          <p14:tracePt t="51742" x="9183688" y="3094038"/>
          <p14:tracePt t="51750" x="9175750" y="3094038"/>
          <p14:tracePt t="51758" x="9158288" y="3084513"/>
          <p14:tracePt t="51766" x="9142413" y="3067050"/>
          <p14:tracePt t="51774" x="9124950" y="3051175"/>
          <p14:tracePt t="51782" x="9124950" y="3041650"/>
          <p14:tracePt t="51790" x="9099550" y="3033713"/>
          <p14:tracePt t="51798" x="9091613" y="3025775"/>
          <p14:tracePt t="51806" x="9064625" y="3016250"/>
          <p14:tracePt t="51814" x="9039225" y="2990850"/>
          <p14:tracePt t="51822" x="9013825" y="2982913"/>
          <p14:tracePt t="51830" x="9005888" y="2974975"/>
          <p14:tracePt t="51838" x="8955088" y="2949575"/>
          <p14:tracePt t="51846" x="8912225" y="2940050"/>
          <p14:tracePt t="51854" x="8836025" y="2932113"/>
          <p14:tracePt t="51862" x="8777288" y="2897188"/>
          <p14:tracePt t="51870" x="8716963" y="2889250"/>
          <p14:tracePt t="51878" x="8658225" y="2881313"/>
          <p14:tracePt t="51886" x="8564563" y="2855913"/>
          <p14:tracePt t="51894" x="8496300" y="2846388"/>
          <p14:tracePt t="51902" x="8402638" y="2820988"/>
          <p14:tracePt t="51910" x="8351838" y="2820988"/>
          <p14:tracePt t="51918" x="8275638" y="2795588"/>
          <p14:tracePt t="51926" x="8199438" y="2778125"/>
          <p14:tracePt t="51934" x="8156575" y="2778125"/>
          <p14:tracePt t="51942" x="8096250" y="2770188"/>
          <p14:tracePt t="51950" x="8045450" y="2752725"/>
          <p14:tracePt t="51958" x="8004175" y="2752725"/>
          <p14:tracePt t="51966" x="7943850" y="2752725"/>
          <p14:tracePt t="51974" x="7875588" y="2752725"/>
          <p14:tracePt t="51982" x="7816850" y="2752725"/>
          <p14:tracePt t="51990" x="7748588" y="2752725"/>
          <p14:tracePt t="51998" x="7662863" y="2752725"/>
          <p14:tracePt t="52006" x="7586663" y="2752725"/>
          <p14:tracePt t="52014" x="7502525" y="2752725"/>
          <p14:tracePt t="52022" x="7373938" y="2752725"/>
          <p14:tracePt t="52030" x="7281863" y="2752725"/>
          <p14:tracePt t="52038" x="7196138" y="2752725"/>
          <p14:tracePt t="52046" x="7119938" y="2752725"/>
          <p14:tracePt t="52054" x="7051675" y="2752725"/>
          <p14:tracePt t="52062" x="6967538" y="2752725"/>
          <p14:tracePt t="52070" x="6889750" y="2752725"/>
          <p14:tracePt t="52078" x="6823075" y="2752725"/>
          <p14:tracePt t="52086" x="6780213" y="2752725"/>
          <p14:tracePt t="52094" x="6754813" y="2762250"/>
          <p14:tracePt t="52102" x="6711950" y="2762250"/>
          <p14:tracePt t="52110" x="6669088" y="2762250"/>
          <p14:tracePt t="52118" x="6635750" y="2778125"/>
          <p14:tracePt t="52126" x="6618288" y="2787650"/>
          <p14:tracePt t="52134" x="6584950" y="2795588"/>
          <p14:tracePt t="52142" x="6567488" y="2795588"/>
          <p14:tracePt t="52150" x="6559550" y="2813050"/>
          <p14:tracePt t="52158" x="6516688" y="2820988"/>
          <p14:tracePt t="52166" x="6491288" y="2820988"/>
          <p14:tracePt t="52174" x="6473825" y="2830513"/>
          <p14:tracePt t="52182" x="6465888" y="2830513"/>
          <p14:tracePt t="52190" x="6448425" y="2838450"/>
          <p14:tracePt t="52198" x="6430963" y="2846388"/>
          <p14:tracePt t="52206" x="6397625" y="2855913"/>
          <p14:tracePt t="52214" x="6380163" y="2871788"/>
          <p14:tracePt t="52222" x="6372225" y="2881313"/>
          <p14:tracePt t="52230" x="6364288" y="2881313"/>
          <p14:tracePt t="52238" x="6346825" y="2881313"/>
          <p14:tracePt t="52254" x="6329363" y="2889250"/>
          <p14:tracePt t="52262" x="6321425" y="2906713"/>
          <p14:tracePt t="52270" x="6311900" y="2914650"/>
          <p14:tracePt t="52278" x="6303963" y="2914650"/>
          <p14:tracePt t="52286" x="6286500" y="2922588"/>
          <p14:tracePt t="52294" x="6278563" y="2932113"/>
          <p14:tracePt t="52302" x="6261100" y="2957513"/>
          <p14:tracePt t="52310" x="6253163" y="2957513"/>
          <p14:tracePt t="52318" x="6253163" y="2965450"/>
          <p14:tracePt t="52326" x="6253163" y="2974975"/>
          <p14:tracePt t="52334" x="6227763" y="3000375"/>
          <p14:tracePt t="52342" x="6227763" y="3008313"/>
          <p14:tracePt t="52350" x="6219825" y="3016250"/>
          <p14:tracePt t="52358" x="6210300" y="3033713"/>
          <p14:tracePt t="52366" x="6184900" y="3059113"/>
          <p14:tracePt t="52374" x="6184900" y="3067050"/>
          <p14:tracePt t="52446" x="6184900" y="3076575"/>
          <p14:tracePt t="52454" x="6184900" y="3084513"/>
          <p14:tracePt t="52462" x="6176963" y="3101975"/>
          <p14:tracePt t="52470" x="6159500" y="3119438"/>
          <p14:tracePt t="52478" x="6159500" y="3135313"/>
          <p14:tracePt t="52486" x="6159500" y="3144838"/>
          <p14:tracePt t="52494" x="6159500" y="3170238"/>
          <p14:tracePt t="52502" x="6159500" y="3178175"/>
          <p14:tracePt t="52510" x="6159500" y="3203575"/>
          <p14:tracePt t="52518" x="6159500" y="3211513"/>
          <p14:tracePt t="52526" x="6159500" y="3221038"/>
          <p14:tracePt t="52542" x="6159500" y="3238500"/>
          <p14:tracePt t="52550" x="6159500" y="3246438"/>
          <p14:tracePt t="52558" x="6159500" y="3254375"/>
          <p14:tracePt t="52566" x="6159500" y="3271838"/>
          <p14:tracePt t="52574" x="6159500" y="3279775"/>
          <p14:tracePt t="52582" x="6159500" y="3289300"/>
          <p14:tracePt t="52590" x="6159500" y="3305175"/>
          <p14:tracePt t="52598" x="6159500" y="3322638"/>
          <p14:tracePt t="52614" x="6159500" y="3348038"/>
          <p14:tracePt t="52630" x="6159500" y="3355975"/>
          <p14:tracePt t="52638" x="6159500" y="3373438"/>
          <p14:tracePt t="52654" x="6159500" y="3382963"/>
          <p14:tracePt t="52670" x="6159500" y="3390900"/>
          <p14:tracePt t="52678" x="6159500" y="3398838"/>
          <p14:tracePt t="52694" x="6159500" y="3408363"/>
          <p14:tracePt t="52718" x="6159500" y="3416300"/>
          <p14:tracePt t="52742" x="6159500" y="3433763"/>
          <p14:tracePt t="52750" x="6159500" y="3441700"/>
          <p14:tracePt t="52774" x="6159500" y="3449638"/>
          <p14:tracePt t="52782" x="6159500" y="3459163"/>
          <p14:tracePt t="52790" x="6159500" y="3467100"/>
          <p14:tracePt t="52798" x="6159500" y="3475038"/>
          <p14:tracePt t="52806" x="6159500" y="3484563"/>
          <p14:tracePt t="52814" x="6159500" y="3492500"/>
          <p14:tracePt t="52830" x="6159500" y="3502025"/>
          <p14:tracePt t="54374" x="6159500" y="3492500"/>
          <p14:tracePt t="55070" x="6151563" y="3492500"/>
          <p14:tracePt t="55078" x="6116638" y="3492500"/>
          <p14:tracePt t="55086" x="6075363" y="3492500"/>
          <p14:tracePt t="55094" x="6040438" y="3492500"/>
          <p14:tracePt t="55102" x="5997575" y="3492500"/>
          <p14:tracePt t="55110" x="5956300" y="3492500"/>
          <p14:tracePt t="55118" x="5895975" y="3492500"/>
          <p14:tracePt t="55126" x="5862638" y="3492500"/>
          <p14:tracePt t="55134" x="5837238" y="3492500"/>
          <p14:tracePt t="55142" x="5811838" y="3492500"/>
          <p14:tracePt t="55150" x="5776913" y="3492500"/>
          <p14:tracePt t="55158" x="5761038" y="3492500"/>
          <p14:tracePt t="55166" x="5735638" y="3492500"/>
          <p14:tracePt t="55174" x="5700713" y="3492500"/>
          <p14:tracePt t="55182" x="5683250" y="3492500"/>
          <p14:tracePt t="55190" x="5657850" y="3475038"/>
          <p14:tracePt t="55198" x="5632450" y="3467100"/>
          <p14:tracePt t="55206" x="5591175" y="3459163"/>
          <p14:tracePt t="55214" x="5538788" y="3449638"/>
          <p14:tracePt t="55222" x="5497513" y="3424238"/>
          <p14:tracePt t="55230" x="5437188" y="3408363"/>
          <p14:tracePt t="55238" x="5378450" y="3398838"/>
          <p14:tracePt t="55246" x="5310188" y="3365500"/>
          <p14:tracePt t="55254" x="5224463" y="3355975"/>
          <p14:tracePt t="55262" x="5165725" y="3322638"/>
          <p14:tracePt t="55270" x="5114925" y="3322638"/>
          <p14:tracePt t="55278" x="5046663" y="3314700"/>
          <p14:tracePt t="55286" x="4995863" y="3305175"/>
          <p14:tracePt t="55294" x="4953000" y="3297238"/>
          <p14:tracePt t="55302" x="4894263" y="3271838"/>
          <p14:tracePt t="55310" x="4833938" y="3263900"/>
          <p14:tracePt t="55318" x="4783138" y="3246438"/>
          <p14:tracePt t="55326" x="4724400" y="3228975"/>
          <p14:tracePt t="55334" x="4664075" y="3211513"/>
          <p14:tracePt t="55342" x="4595813" y="3170238"/>
          <p14:tracePt t="55350" x="4537075" y="3152775"/>
          <p14:tracePt t="55358" x="4476750" y="3119438"/>
          <p14:tracePt t="55366" x="4410075" y="3094038"/>
          <p14:tracePt t="55374" x="4349750" y="3059113"/>
          <p14:tracePt t="55382" x="4291013" y="3051175"/>
          <p14:tracePt t="55390" x="4248150" y="3041650"/>
          <p14:tracePt t="55398" x="4171950" y="3016250"/>
          <p14:tracePt t="55406" x="4070350" y="3000375"/>
          <p14:tracePt t="55414" x="3976688" y="2965450"/>
          <p14:tracePt t="55422" x="3873500" y="2940050"/>
          <p14:tracePt t="55430" x="3746500" y="2906713"/>
          <p14:tracePt t="55438" x="3644900" y="2889250"/>
          <p14:tracePt t="55446" x="3533775" y="2881313"/>
          <p14:tracePt t="55454" x="3432175" y="2871788"/>
          <p14:tracePt t="55462" x="3330575" y="2846388"/>
          <p14:tracePt t="55470" x="3262313" y="2838450"/>
          <p14:tracePt t="55478" x="3186113" y="2830513"/>
          <p14:tracePt t="55486" x="3117850" y="2830513"/>
          <p14:tracePt t="55494" x="3059113" y="2820988"/>
          <p14:tracePt t="55502" x="3016250" y="2795588"/>
          <p14:tracePt t="55510" x="2973388" y="2795588"/>
          <p14:tracePt t="55518" x="2940050" y="2795588"/>
          <p14:tracePt t="55526" x="2914650" y="2795588"/>
          <p14:tracePt t="55534" x="2889250" y="2787650"/>
          <p14:tracePt t="55542" x="2846388" y="2787650"/>
          <p14:tracePt t="55550" x="2820988" y="2787650"/>
          <p14:tracePt t="55558" x="2811463" y="2787650"/>
          <p14:tracePt t="55566" x="2778125" y="2787650"/>
          <p14:tracePt t="55574" x="2744788" y="2787650"/>
          <p14:tracePt t="55582" x="2719388" y="2787650"/>
          <p14:tracePt t="55590" x="2701925" y="2795588"/>
          <p14:tracePt t="55598" x="2668588" y="2805113"/>
          <p14:tracePt t="55606" x="2616200" y="2813050"/>
          <p14:tracePt t="55614" x="2574925" y="2838450"/>
          <p14:tracePt t="55622" x="2524125" y="2846388"/>
          <p14:tracePt t="55630" x="2481263" y="2855913"/>
          <p14:tracePt t="55638" x="2430463" y="2863850"/>
          <p14:tracePt t="55646" x="2387600" y="2889250"/>
          <p14:tracePt t="55654" x="2336800" y="2906713"/>
          <p14:tracePt t="55662" x="2293938" y="2914650"/>
          <p14:tracePt t="55670" x="2268538" y="2940050"/>
          <p14:tracePt t="55678" x="2243138" y="2940050"/>
          <p14:tracePt t="55686" x="2208213" y="2957513"/>
          <p14:tracePt t="55694" x="2166938" y="2974975"/>
          <p14:tracePt t="55702" x="2124075" y="2990850"/>
          <p14:tracePt t="55710" x="2065338" y="3033713"/>
          <p14:tracePt t="55718" x="2005013" y="3067050"/>
          <p14:tracePt t="55726" x="1954213" y="3101975"/>
          <p14:tracePt t="55734" x="1885950" y="3135313"/>
          <p14:tracePt t="55742" x="1809750" y="3178175"/>
          <p14:tracePt t="55750" x="1733550" y="3211513"/>
          <p14:tracePt t="55758" x="1698625" y="3238500"/>
          <p14:tracePt t="55766" x="1647825" y="3263900"/>
          <p14:tracePt t="55774" x="1597025" y="3297238"/>
          <p14:tracePt t="55782" x="1538288" y="3330575"/>
          <p14:tracePt t="55790" x="1444625" y="3398838"/>
          <p14:tracePt t="55798" x="1325563" y="3449638"/>
          <p14:tracePt t="55806" x="1265238" y="3475038"/>
          <p14:tracePt t="55814" x="1189038" y="3535363"/>
          <p14:tracePt t="55822" x="1095375" y="3594100"/>
          <p14:tracePt t="55830" x="1069975" y="3629025"/>
          <p14:tracePt t="55838" x="1044575" y="3654425"/>
          <p14:tracePt t="55846" x="1044575" y="3687763"/>
          <p14:tracePt t="55854" x="1028700" y="3722688"/>
          <p14:tracePt t="55862" x="1028700" y="3748088"/>
          <p14:tracePt t="55870" x="1028700" y="3773488"/>
          <p14:tracePt t="55878" x="1028700" y="3841750"/>
          <p14:tracePt t="55886" x="1028700" y="3908425"/>
          <p14:tracePt t="55894" x="1028700" y="3935413"/>
          <p14:tracePt t="55902" x="1028700" y="3968750"/>
          <p14:tracePt t="55910" x="1028700" y="3994150"/>
          <p14:tracePt t="55918" x="1036638" y="4011613"/>
          <p14:tracePt t="55926" x="1069975" y="4044950"/>
          <p14:tracePt t="55934" x="1087438" y="4070350"/>
          <p14:tracePt t="55942" x="1104900" y="4095750"/>
          <p14:tracePt t="55950" x="1130300" y="4105275"/>
          <p14:tracePt t="55958" x="1163638" y="4138613"/>
          <p14:tracePt t="55966" x="1214438" y="4146550"/>
          <p14:tracePt t="55974" x="1274763" y="4181475"/>
          <p14:tracePt t="55982" x="1325563" y="4189413"/>
          <p14:tracePt t="55990" x="1368425" y="4197350"/>
          <p14:tracePt t="55998" x="1401763" y="4214813"/>
          <p14:tracePt t="56006" x="1462088" y="4224338"/>
          <p14:tracePt t="56014" x="1495425" y="4224338"/>
          <p14:tracePt t="56022" x="1546225" y="4232275"/>
          <p14:tracePt t="56030" x="1571625" y="4232275"/>
          <p14:tracePt t="56038" x="1639888" y="4240213"/>
          <p14:tracePt t="56050" x="1724025" y="4240213"/>
          <p14:tracePt t="56054" x="1792288" y="4240213"/>
          <p14:tracePt t="56062" x="1893888" y="4265613"/>
          <p14:tracePt t="56070" x="1997075" y="4265613"/>
          <p14:tracePt t="56078" x="2081213" y="4265613"/>
          <p14:tracePt t="56086" x="2174875" y="4265613"/>
          <p14:tracePt t="56094" x="2293938" y="4265613"/>
          <p14:tracePt t="56102" x="2405063" y="4265613"/>
          <p14:tracePt t="56110" x="2532063" y="4265613"/>
          <p14:tracePt t="56118" x="2684463" y="4265613"/>
          <p14:tracePt t="56126" x="2811463" y="4265613"/>
          <p14:tracePt t="56134" x="2940050" y="4265613"/>
          <p14:tracePt t="56142" x="3041650" y="4265613"/>
          <p14:tracePt t="56150" x="3160713" y="4265613"/>
          <p14:tracePt t="56158" x="3262313" y="4265613"/>
          <p14:tracePt t="56166" x="3373438" y="4265613"/>
          <p14:tracePt t="56174" x="3492500" y="4265613"/>
          <p14:tracePt t="56182" x="3543300" y="4265613"/>
          <p14:tracePt t="56190" x="3594100" y="4257675"/>
          <p14:tracePt t="56198" x="3713163" y="4224338"/>
          <p14:tracePt t="56206" x="3781425" y="4214813"/>
          <p14:tracePt t="56214" x="3857625" y="4189413"/>
          <p14:tracePt t="56222" x="3933825" y="4156075"/>
          <p14:tracePt t="56230" x="4027488" y="4113213"/>
          <p14:tracePt t="56238" x="4070350" y="4095750"/>
          <p14:tracePt t="56246" x="4121150" y="4062413"/>
          <p14:tracePt t="56254" x="4146550" y="4044950"/>
          <p14:tracePt t="56262" x="4171950" y="4019550"/>
          <p14:tracePt t="56270" x="4179888" y="4019550"/>
          <p14:tracePt t="56278" x="4179888" y="4002088"/>
          <p14:tracePt t="56286" x="4205288" y="3976688"/>
          <p14:tracePt t="56294" x="4205288" y="3968750"/>
          <p14:tracePt t="56302" x="4205288" y="3951288"/>
          <p14:tracePt t="56310" x="4205288" y="3917950"/>
          <p14:tracePt t="56318" x="4205288" y="3908425"/>
          <p14:tracePt t="56326" x="4205288" y="3875088"/>
          <p14:tracePt t="56334" x="4205288" y="3857625"/>
          <p14:tracePt t="56342" x="4205288" y="3816350"/>
          <p14:tracePt t="56350" x="4187825" y="3781425"/>
          <p14:tracePt t="56358" x="4154488" y="3730625"/>
          <p14:tracePt t="56366" x="4137025" y="3705225"/>
          <p14:tracePt t="56374" x="4111625" y="3687763"/>
          <p14:tracePt t="56382" x="4078288" y="3671888"/>
          <p14:tracePt t="56390" x="4027488" y="3646488"/>
          <p14:tracePt t="56398" x="3967163" y="3629025"/>
          <p14:tracePt t="56406" x="3900488" y="3594100"/>
          <p14:tracePt t="56414" x="3857625" y="3586163"/>
          <p14:tracePt t="56422" x="3822700" y="3578225"/>
          <p14:tracePt t="56430" x="3721100" y="3552825"/>
          <p14:tracePt t="56438" x="3636963" y="3543300"/>
          <p14:tracePt t="56446" x="3551238" y="3543300"/>
          <p14:tracePt t="56454" x="3441700" y="3543300"/>
          <p14:tracePt t="56462" x="3322638" y="3543300"/>
          <p14:tracePt t="56470" x="3228975" y="3543300"/>
          <p14:tracePt t="56478" x="3127375" y="3560763"/>
          <p14:tracePt t="56486" x="2998788" y="3568700"/>
          <p14:tracePt t="56494" x="2879725" y="3611563"/>
          <p14:tracePt t="56502" x="2760663" y="3636963"/>
          <p14:tracePt t="56510" x="2676525" y="3671888"/>
          <p14:tracePt t="56518" x="2574925" y="3697288"/>
          <p14:tracePt t="56526" x="2471738" y="3730625"/>
          <p14:tracePt t="56534" x="2395538" y="3781425"/>
          <p14:tracePt t="56542" x="2344738" y="3806825"/>
          <p14:tracePt t="56550" x="2293938" y="3832225"/>
          <p14:tracePt t="56558" x="2235200" y="3849688"/>
          <p14:tracePt t="56566" x="2200275" y="3883025"/>
          <p14:tracePt t="56574" x="2192338" y="3883025"/>
          <p14:tracePt t="56582" x="2166938" y="3908425"/>
          <p14:tracePt t="56590" x="2166938" y="3917950"/>
          <p14:tracePt t="56598" x="2157413" y="3943350"/>
          <p14:tracePt t="56606" x="2157413" y="3960813"/>
          <p14:tracePt t="56614" x="2157413" y="3986213"/>
          <p14:tracePt t="56622" x="2157413" y="4027488"/>
          <p14:tracePt t="56630" x="2157413" y="4062413"/>
          <p14:tracePt t="56638" x="2182813" y="4113213"/>
          <p14:tracePt t="56646" x="2217738" y="4164013"/>
          <p14:tracePt t="56654" x="2251075" y="4181475"/>
          <p14:tracePt t="56662" x="2327275" y="4224338"/>
          <p14:tracePt t="56670" x="2405063" y="4249738"/>
          <p14:tracePt t="56678" x="2506663" y="4283075"/>
          <p14:tracePt t="56686" x="2565400" y="4291013"/>
          <p14:tracePt t="56694" x="2676525" y="4300538"/>
          <p14:tracePt t="56702" x="2770188" y="4325938"/>
          <p14:tracePt t="56710" x="2838450" y="4333875"/>
          <p14:tracePt t="56718" x="2922588" y="4341813"/>
          <p14:tracePt t="56726" x="2982913" y="4341813"/>
          <p14:tracePt t="56734" x="3084513" y="4359275"/>
          <p14:tracePt t="56742" x="3203575" y="4376738"/>
          <p14:tracePt t="56750" x="3313113" y="4394200"/>
          <p14:tracePt t="56758" x="3424238" y="4402138"/>
          <p14:tracePt t="56766" x="3543300" y="4410075"/>
          <p14:tracePt t="56774" x="3644900" y="4410075"/>
          <p14:tracePt t="56782" x="3713163" y="4435475"/>
          <p14:tracePt t="56790" x="3814763" y="4445000"/>
          <p14:tracePt t="56798" x="3873500" y="4445000"/>
          <p14:tracePt t="56806" x="3916363" y="4445000"/>
          <p14:tracePt t="56814" x="3976688" y="4445000"/>
          <p14:tracePt t="56822" x="4010025" y="4445000"/>
          <p14:tracePt t="56830" x="4035425" y="4445000"/>
          <p14:tracePt t="56838" x="4070350" y="4445000"/>
          <p14:tracePt t="56846" x="4086225" y="4445000"/>
          <p14:tracePt t="56854" x="4095750" y="4445000"/>
          <p14:tracePt t="56862" x="4111625" y="4445000"/>
          <p14:tracePt t="56878" x="4129088" y="4435475"/>
          <p14:tracePt t="57502" x="4146550" y="4435475"/>
          <p14:tracePt t="57534" x="4154488" y="4427538"/>
          <p14:tracePt t="57734" x="4162425" y="4419600"/>
          <p14:tracePt t="57742" x="4171950" y="4410075"/>
          <p14:tracePt t="57758" x="4179888" y="4410075"/>
          <p14:tracePt t="57766" x="4187825" y="4410075"/>
          <p14:tracePt t="57774" x="4205288" y="4410075"/>
          <p14:tracePt t="57782" x="4214813" y="4410075"/>
          <p14:tracePt t="57790" x="4222750" y="4402138"/>
          <p14:tracePt t="57806" x="4248150" y="4402138"/>
          <p14:tracePt t="57814" x="4265613" y="4402138"/>
          <p14:tracePt t="57822" x="4273550" y="4402138"/>
          <p14:tracePt t="57830" x="4281488" y="4402138"/>
          <p14:tracePt t="57838" x="4291013" y="4394200"/>
          <p14:tracePt t="57862" x="4306888" y="4394200"/>
          <p14:tracePt t="57886" x="4316413" y="4394200"/>
          <p14:tracePt t="57918" x="4332288" y="4384675"/>
          <p14:tracePt t="57934" x="4341813" y="4376738"/>
          <p14:tracePt t="57958" x="4359275" y="4376738"/>
          <p14:tracePt t="57966" x="4375150" y="4376738"/>
          <p14:tracePt t="57974" x="4392613" y="4368800"/>
          <p14:tracePt t="57982" x="4410075" y="4368800"/>
          <p14:tracePt t="57990" x="4425950" y="4359275"/>
          <p14:tracePt t="57998" x="4468813" y="4341813"/>
          <p14:tracePt t="58006" x="4476750" y="4341813"/>
          <p14:tracePt t="58014" x="4511675" y="4341813"/>
          <p14:tracePt t="58022" x="4554538" y="4333875"/>
          <p14:tracePt t="58030" x="4605338" y="4325938"/>
          <p14:tracePt t="58038" x="4673600" y="4325938"/>
          <p14:tracePt t="58046" x="4732338" y="4316413"/>
          <p14:tracePt t="58054" x="4808538" y="4291013"/>
          <p14:tracePt t="58062" x="4851400" y="4291013"/>
          <p14:tracePt t="58070" x="4935538" y="4283075"/>
          <p14:tracePt t="58078" x="5013325" y="4275138"/>
          <p14:tracePt t="58086" x="5114925" y="4257675"/>
          <p14:tracePt t="58094" x="5216525" y="4240213"/>
          <p14:tracePt t="58102" x="5343525" y="4240213"/>
          <p14:tracePt t="58110" x="5437188" y="4240213"/>
          <p14:tracePt t="58118" x="5556250" y="4224338"/>
          <p14:tracePt t="58126" x="5649913" y="4214813"/>
          <p14:tracePt t="58134" x="5726113" y="4214813"/>
          <p14:tracePt t="58142" x="5827713" y="4206875"/>
          <p14:tracePt t="58150" x="5930900" y="4181475"/>
          <p14:tracePt t="58158" x="6015038" y="4171950"/>
          <p14:tracePt t="58166" x="6083300" y="4164013"/>
          <p14:tracePt t="58174" x="6142038" y="4146550"/>
          <p14:tracePt t="58182" x="6194425" y="4146550"/>
          <p14:tracePt t="58190" x="6219825" y="4146550"/>
          <p14:tracePt t="58198" x="6245225" y="4146550"/>
          <p14:tracePt t="58206" x="6278563" y="4146550"/>
          <p14:tracePt t="58214" x="6311900" y="4146550"/>
          <p14:tracePt t="58222" x="6321425" y="4146550"/>
          <p14:tracePt t="58230" x="6338888" y="4146550"/>
          <p14:tracePt t="58822" x="6346825" y="4146550"/>
          <p14:tracePt t="58838" x="6354763" y="4146550"/>
          <p14:tracePt t="60734" x="6354763" y="4138613"/>
          <p14:tracePt t="60742" x="6354763" y="4130675"/>
          <p14:tracePt t="60750" x="6364288" y="4121150"/>
          <p14:tracePt t="60758" x="6380163" y="4105275"/>
          <p14:tracePt t="60766" x="6405563" y="4095750"/>
          <p14:tracePt t="60774" x="6423025" y="4095750"/>
          <p14:tracePt t="60846" x="6440488" y="4095750"/>
          <p14:tracePt t="60862" x="6448425" y="4095750"/>
          <p14:tracePt t="60870" x="6456363" y="4095750"/>
          <p14:tracePt t="60878" x="6483350" y="4105275"/>
          <p14:tracePt t="60894" x="6508750" y="4121150"/>
          <p14:tracePt t="60910" x="6524625" y="4130675"/>
          <p14:tracePt t="60918" x="6534150" y="4138613"/>
          <p14:tracePt t="60926" x="6550025" y="4138613"/>
          <p14:tracePt t="60934" x="6584950" y="4138613"/>
          <p14:tracePt t="60942" x="6600825" y="4138613"/>
          <p14:tracePt t="60950" x="6626225" y="4138613"/>
          <p14:tracePt t="60958" x="6661150" y="4138613"/>
          <p14:tracePt t="60966" x="6686550" y="4138613"/>
          <p14:tracePt t="60974" x="6704013" y="4138613"/>
          <p14:tracePt t="60982" x="6745288" y="4138613"/>
          <p14:tracePt t="60990" x="6762750" y="4138613"/>
          <p14:tracePt t="60998" x="6805613" y="4138613"/>
          <p14:tracePt t="61006" x="6831013" y="4146550"/>
          <p14:tracePt t="61014" x="6856413" y="4146550"/>
          <p14:tracePt t="61022" x="6899275" y="4146550"/>
          <p14:tracePt t="61030" x="6942138" y="4146550"/>
          <p14:tracePt t="61038" x="6967538" y="4146550"/>
          <p14:tracePt t="61046" x="7000875" y="4146550"/>
          <p14:tracePt t="61054" x="7018338" y="4146550"/>
          <p14:tracePt t="61062" x="7034213" y="4146550"/>
          <p14:tracePt t="61070" x="7069138" y="4146550"/>
          <p14:tracePt t="61078" x="7102475" y="4146550"/>
          <p14:tracePt t="61086" x="7119938" y="4146550"/>
          <p14:tracePt t="61094" x="7153275" y="4146550"/>
          <p14:tracePt t="61102" x="7178675" y="4156075"/>
          <p14:tracePt t="61110" x="7188200" y="4156075"/>
          <p14:tracePt t="61118" x="7213600" y="4156075"/>
          <p14:tracePt t="61126" x="7221538" y="4156075"/>
          <p14:tracePt t="61142" x="7239000" y="4164013"/>
          <p14:tracePt t="61158" x="7256463" y="4164013"/>
          <p14:tracePt t="61166" x="7264400" y="4164013"/>
          <p14:tracePt t="61174" x="7281863" y="4164013"/>
          <p14:tracePt t="61182" x="7289800" y="4171950"/>
          <p14:tracePt t="61214" x="7289800" y="4181475"/>
          <p14:tracePt t="61590" x="7297738" y="4181475"/>
          <p14:tracePt t="61598" x="7315200" y="4181475"/>
          <p14:tracePt t="61606" x="7348538" y="4171950"/>
          <p14:tracePt t="61614" x="7366000" y="4171950"/>
          <p14:tracePt t="61622" x="7391400" y="4171950"/>
          <p14:tracePt t="61638" x="7408863" y="4171950"/>
          <p14:tracePt t="61646" x="7416800" y="4171950"/>
          <p14:tracePt t="61654" x="7426325" y="4171950"/>
          <p14:tracePt t="61662" x="7434263" y="4171950"/>
          <p14:tracePt t="61686" x="7442200" y="4171950"/>
          <p14:tracePt t="61838" x="7442200" y="4189413"/>
          <p14:tracePt t="62030" x="7442200" y="4197350"/>
          <p14:tracePt t="62230" x="7442200" y="4206875"/>
          <p14:tracePt t="64422" x="7434263" y="4206875"/>
          <p14:tracePt t="65286" x="7426325" y="4206875"/>
          <p14:tracePt t="65918" x="7400925" y="4206875"/>
          <p14:tracePt t="65934" x="7391400" y="4214813"/>
          <p14:tracePt t="66214" x="7366000" y="4224338"/>
          <p14:tracePt t="66238" x="7358063" y="4224338"/>
          <p14:tracePt t="67390" x="7358063" y="4240213"/>
          <p14:tracePt t="67398" x="7348538" y="4249738"/>
          <p14:tracePt t="67406" x="7340600" y="4257675"/>
          <p14:tracePt t="67414" x="7332663" y="4265613"/>
          <p14:tracePt t="67422" x="7332663" y="4275138"/>
          <p14:tracePt t="67438" x="7323138" y="4275138"/>
          <p14:tracePt t="67558" x="7332663" y="4275138"/>
          <p14:tracePt t="67662" x="7332663" y="4265613"/>
          <p14:tracePt t="67902" x="7332663" y="4257675"/>
          <p14:tracePt t="67910" x="7332663" y="4232275"/>
          <p14:tracePt t="67918" x="7332663" y="4224338"/>
          <p14:tracePt t="67926" x="7323138" y="4214813"/>
          <p14:tracePt t="67942" x="7323138" y="4206875"/>
          <p14:tracePt t="67950" x="7323138" y="4197350"/>
          <p14:tracePt t="67966" x="7323138" y="4189413"/>
          <p14:tracePt t="68006" x="7315200" y="4189413"/>
          <p14:tracePt t="70286" x="7323138" y="4189413"/>
          <p14:tracePt t="70318" x="7332663" y="4189413"/>
          <p14:tracePt t="70326" x="7340600" y="4189413"/>
          <p14:tracePt t="70342" x="7358063" y="4181475"/>
          <p14:tracePt t="70358" x="7366000" y="4171950"/>
          <p14:tracePt t="70390" x="7366000" y="4164013"/>
          <p14:tracePt t="70430" x="7373938" y="4164013"/>
          <p14:tracePt t="72062" x="7358063" y="4164013"/>
          <p14:tracePt t="72118" x="7332663" y="4164013"/>
          <p14:tracePt t="72126" x="7307263" y="4164013"/>
          <p14:tracePt t="72134" x="7289800" y="4164013"/>
          <p14:tracePt t="72142" x="7281863" y="4164013"/>
          <p14:tracePt t="72158" x="7272338" y="4164013"/>
          <p14:tracePt t="72238" x="7264400" y="4164013"/>
          <p14:tracePt t="72254" x="7256463" y="4164013"/>
          <p14:tracePt t="72278" x="7239000" y="4164013"/>
          <p14:tracePt t="72374" x="7229475" y="4164013"/>
          <p14:tracePt t="73654" x="7204075" y="4171950"/>
          <p14:tracePt t="73662" x="7196138" y="4171950"/>
          <p14:tracePt t="73670" x="7196138" y="4181475"/>
          <p14:tracePt t="73678" x="7178675" y="4189413"/>
          <p14:tracePt t="73686" x="7162800" y="4197350"/>
          <p14:tracePt t="73710" x="7153275" y="4206875"/>
          <p14:tracePt t="73790" x="7145338" y="4214813"/>
          <p14:tracePt t="74102" x="7137400" y="4214813"/>
          <p14:tracePt t="74126" x="7127875" y="4214813"/>
          <p14:tracePt t="74798" x="7127875" y="4206875"/>
          <p14:tracePt t="74806" x="7137400" y="4181475"/>
          <p14:tracePt t="74814" x="7145338" y="4171950"/>
          <p14:tracePt t="74822" x="7162800" y="4156075"/>
          <p14:tracePt t="74830" x="7170738" y="4138613"/>
          <p14:tracePt t="74838" x="7178675" y="4121150"/>
          <p14:tracePt t="74846" x="7188200" y="4095750"/>
          <p14:tracePt t="74854" x="7188200" y="4087813"/>
          <p14:tracePt t="74862" x="7196138" y="4070350"/>
          <p14:tracePt t="74870" x="7204075" y="4052888"/>
          <p14:tracePt t="74886" x="7204075" y="4037013"/>
          <p14:tracePt t="74902" x="7213600" y="4019550"/>
          <p14:tracePt t="74918" x="7213600" y="4011613"/>
          <p14:tracePt t="74950" x="7213600" y="4002088"/>
          <p14:tracePt t="75038" x="7213600" y="4019550"/>
          <p14:tracePt t="75046" x="7204075" y="4037013"/>
          <p14:tracePt t="75054" x="7204075" y="4052888"/>
          <p14:tracePt t="75062" x="7204075" y="4079875"/>
          <p14:tracePt t="75070" x="7204075" y="4087813"/>
          <p14:tracePt t="75077" x="7204075" y="4095750"/>
          <p14:tracePt t="75086" x="7204075" y="4105275"/>
          <p14:tracePt t="75093" x="7229475" y="4113213"/>
          <p14:tracePt t="75102" x="7256463" y="4113213"/>
          <p14:tracePt t="75109" x="7315200" y="4113213"/>
          <p14:tracePt t="75118" x="7366000" y="4113213"/>
          <p14:tracePt t="75126" x="7383463" y="4113213"/>
          <p14:tracePt t="75134" x="7459663" y="4113213"/>
          <p14:tracePt t="75142" x="7510463" y="4105275"/>
          <p14:tracePt t="75149" x="7510463" y="4095750"/>
          <p14:tracePt t="75158" x="7553325" y="4079875"/>
          <p14:tracePt t="75166" x="7570788" y="4070350"/>
          <p14:tracePt t="75174" x="7578725" y="4070350"/>
          <p14:tracePt t="75182" x="7586663" y="4052888"/>
          <p14:tracePt t="75189" x="7596188" y="4044950"/>
          <p14:tracePt t="75294" x="7586663" y="4044950"/>
          <p14:tracePt t="75310" x="7578725" y="4052888"/>
          <p14:tracePt t="75766" x="7570788" y="4062413"/>
          <p14:tracePt t="75798" x="7561263" y="4079875"/>
          <p14:tracePt t="75838" x="7553325" y="4087813"/>
          <p14:tracePt t="75846" x="7553325" y="4095750"/>
          <p14:tracePt t="75854" x="7553325" y="4105275"/>
          <p14:tracePt t="75862" x="7545388" y="4105275"/>
          <p14:tracePt t="75878" x="7545388" y="4113213"/>
          <p14:tracePt t="75894" x="7545388" y="4121150"/>
          <p14:tracePt t="77214" x="7535863" y="4121150"/>
          <p14:tracePt t="77230" x="7527925" y="4121150"/>
          <p14:tracePt t="77254" x="7518400" y="4121150"/>
          <p14:tracePt t="78526" x="7518400" y="4113213"/>
          <p14:tracePt t="78534" x="7518400" y="4105275"/>
          <p14:tracePt t="78782" x="7518400" y="4095750"/>
          <p14:tracePt t="78790" x="7518400" y="4087813"/>
          <p14:tracePt t="78806" x="7510463" y="4070350"/>
          <p14:tracePt t="78822" x="7510463" y="4062413"/>
          <p14:tracePt t="78838" x="7510463" y="4052888"/>
          <p14:tracePt t="78854" x="7510463" y="4044950"/>
          <p14:tracePt t="78990" x="7510463" y="4037013"/>
          <p14:tracePt t="79358" x="7493000" y="4027488"/>
          <p14:tracePt t="79366" x="7477125" y="4011613"/>
          <p14:tracePt t="79374" x="7477125" y="4002088"/>
          <p14:tracePt t="79390" x="7467600" y="3994150"/>
          <p14:tracePt t="79398" x="7451725" y="3994150"/>
          <p14:tracePt t="79422" x="7434263" y="3976688"/>
          <p14:tracePt t="80126" x="7416800" y="3976688"/>
          <p14:tracePt t="80134" x="7416800" y="3986213"/>
          <p14:tracePt t="80158" x="7408863" y="4002088"/>
          <p14:tracePt t="85462" x="7400925" y="4011613"/>
          <p14:tracePt t="85966" x="7383463" y="4019550"/>
          <p14:tracePt t="85974" x="7373938" y="4037013"/>
          <p14:tracePt t="85982" x="7366000" y="4044950"/>
          <p14:tracePt t="85998" x="7358063" y="4044950"/>
          <p14:tracePt t="86014" x="7348538" y="4052888"/>
          <p14:tracePt t="86046" x="7340600" y="4062413"/>
          <p14:tracePt t="86070" x="7340600" y="4070350"/>
          <p14:tracePt t="87038" x="7332663" y="4070350"/>
          <p14:tracePt t="87254" x="7332663" y="4079875"/>
          <p14:tracePt t="87262" x="7332663" y="4095750"/>
          <p14:tracePt t="87814" x="7323138" y="4095750"/>
          <p14:tracePt t="87829" x="7323138" y="4105275"/>
          <p14:tracePt t="87845" x="7315200" y="4113213"/>
          <p14:tracePt t="87854" x="7307263" y="4113213"/>
          <p14:tracePt t="87861" x="7297738" y="4130675"/>
          <p14:tracePt t="87870" x="7289800" y="4138613"/>
          <p14:tracePt t="87886" x="7281863" y="4138613"/>
          <p14:tracePt t="87894" x="7272338" y="4146550"/>
          <p14:tracePt t="87917" x="7264400" y="4156075"/>
          <p14:tracePt t="87926" x="7256463" y="4164013"/>
          <p14:tracePt t="87934" x="7246938" y="4164013"/>
          <p14:tracePt t="87941" x="7239000" y="4171950"/>
          <p14:tracePt t="87950" x="7221538" y="4181475"/>
          <p14:tracePt t="87958" x="7178675" y="4197350"/>
          <p14:tracePt t="87965" x="7085013" y="4224338"/>
          <p14:tracePt t="87973" x="6983413" y="4257675"/>
          <p14:tracePt t="87981" x="6864350" y="4257675"/>
          <p14:tracePt t="87990" x="6729413" y="4265613"/>
          <p14:tracePt t="87998" x="6592888" y="4265613"/>
          <p14:tracePt t="88005" x="6448425" y="4265613"/>
          <p14:tracePt t="88013" x="6338888" y="4265613"/>
          <p14:tracePt t="88021" x="6202363" y="4265613"/>
          <p14:tracePt t="88030" x="6024563" y="4265613"/>
          <p14:tracePt t="88049" x="5743575" y="4249738"/>
          <p14:tracePt t="88054" x="5641975" y="4240213"/>
          <p14:tracePt t="88061" x="5538788" y="4214813"/>
          <p14:tracePt t="88070" x="5454650" y="4206875"/>
          <p14:tracePt t="88078" x="5368925" y="4197350"/>
          <p14:tracePt t="88085" x="5310188" y="4189413"/>
          <p14:tracePt t="88093" x="5233988" y="4171950"/>
          <p14:tracePt t="88101" x="5148263" y="4171950"/>
          <p14:tracePt t="88110" x="5089525" y="4171950"/>
          <p14:tracePt t="88117" x="4995863" y="4156075"/>
          <p14:tracePt t="88125" x="4894263" y="4156075"/>
          <p14:tracePt t="88133" x="4808538" y="4156075"/>
          <p14:tracePt t="88141" x="4706938" y="4156075"/>
          <p14:tracePt t="88150" x="4579938" y="4156075"/>
          <p14:tracePt t="88157" x="4468813" y="4130675"/>
          <p14:tracePt t="88166" x="4349750" y="4121150"/>
          <p14:tracePt t="88174" x="4248150" y="4095750"/>
          <p14:tracePt t="88182" x="4162425" y="4087813"/>
          <p14:tracePt t="88189" x="4103688" y="4087813"/>
          <p14:tracePt t="88197" x="4035425" y="4079875"/>
          <p14:tracePt t="88206" x="3951288" y="4062413"/>
          <p14:tracePt t="88213" x="3873500" y="4044950"/>
          <p14:tracePt t="88222" x="3797300" y="4044950"/>
          <p14:tracePt t="88229" x="3756025" y="4037013"/>
          <p14:tracePt t="88238" x="3695700" y="4019550"/>
          <p14:tracePt t="88245" x="3627438" y="4019550"/>
          <p14:tracePt t="88254" x="3594100" y="4019550"/>
          <p14:tracePt t="88261" x="3533775" y="4019550"/>
          <p14:tracePt t="88269" x="3492500" y="4019550"/>
          <p14:tracePt t="88277" x="3424238" y="4019550"/>
          <p14:tracePt t="88286" x="3363913" y="4019550"/>
          <p14:tracePt t="88293" x="3330575" y="4019550"/>
          <p14:tracePt t="88301" x="3279775" y="4027488"/>
          <p14:tracePt t="88309" x="3219450" y="4044950"/>
          <p14:tracePt t="88318" x="3186113" y="4052888"/>
          <p14:tracePt t="88325" x="3117850" y="4087813"/>
          <p14:tracePt t="88334" x="3074988" y="4095750"/>
          <p14:tracePt t="88341" x="3024188" y="4113213"/>
          <p14:tracePt t="88350" x="2965450" y="4156075"/>
          <p14:tracePt t="88358" x="2940050" y="4171950"/>
          <p14:tracePt t="88365" x="2905125" y="4232275"/>
          <p14:tracePt t="88373" x="2879725" y="4249738"/>
          <p14:tracePt t="88381" x="2838450" y="4300538"/>
          <p14:tracePt t="88389" x="2838450" y="4333875"/>
          <p14:tracePt t="88398" x="2828925" y="4376738"/>
          <p14:tracePt t="88406" x="2828925" y="4427538"/>
          <p14:tracePt t="88413" x="2828925" y="4452938"/>
          <p14:tracePt t="88422" x="2828925" y="4495800"/>
          <p14:tracePt t="88429" x="2846388" y="4521200"/>
          <p14:tracePt t="88437" x="2863850" y="4554538"/>
          <p14:tracePt t="88445" x="2897188" y="4597400"/>
          <p14:tracePt t="88453" x="2930525" y="4614863"/>
          <p14:tracePt t="88461" x="2973388" y="4640263"/>
          <p14:tracePt t="88469" x="3008313" y="4665663"/>
          <p14:tracePt t="88478" x="3033713" y="4683125"/>
          <p14:tracePt t="88485" x="3074988" y="4683125"/>
          <p14:tracePt t="88493" x="3160713" y="4716463"/>
          <p14:tracePt t="88502" x="3219450" y="4724400"/>
          <p14:tracePt t="88510" x="3313113" y="4741863"/>
          <p14:tracePt t="88518" x="3398838" y="4741863"/>
          <p14:tracePt t="88525" x="3508375" y="4775200"/>
          <p14:tracePt t="88533" x="3611563" y="4775200"/>
          <p14:tracePt t="88542" x="3713163" y="4784725"/>
          <p14:tracePt t="88549" x="3806825" y="4784725"/>
          <p14:tracePt t="88557" x="3883025" y="4784725"/>
          <p14:tracePt t="88565" x="3984625" y="4784725"/>
          <p14:tracePt t="88573" x="4035425" y="4784725"/>
          <p14:tracePt t="88581" x="4086225" y="4784725"/>
          <p14:tracePt t="88589" x="4121150" y="4767263"/>
          <p14:tracePt t="88597" x="4154488" y="4759325"/>
          <p14:tracePt t="88606" x="4171950" y="4733925"/>
          <p14:tracePt t="88613" x="4171950" y="4716463"/>
          <p14:tracePt t="88621" x="4179888" y="4708525"/>
          <p14:tracePt t="88629" x="4179888" y="4691063"/>
          <p14:tracePt t="88638" x="4179888" y="4665663"/>
          <p14:tracePt t="88645" x="4179888" y="4640263"/>
          <p14:tracePt t="88653" x="4179888" y="4614863"/>
          <p14:tracePt t="88662" x="4179888" y="4589463"/>
          <p14:tracePt t="88669" x="4179888" y="4579938"/>
          <p14:tracePt t="88677" x="4171950" y="4546600"/>
          <p14:tracePt t="88686" x="4162425" y="4529138"/>
          <p14:tracePt t="88693" x="4121150" y="4495800"/>
          <p14:tracePt t="88702" x="4086225" y="4486275"/>
          <p14:tracePt t="88709" x="4027488" y="4460875"/>
          <p14:tracePt t="88718" x="3959225" y="4460875"/>
          <p14:tracePt t="88726" x="3857625" y="4452938"/>
          <p14:tracePt t="88734" x="3771900" y="4452938"/>
          <p14:tracePt t="88742" x="3687763" y="4452938"/>
          <p14:tracePt t="88749" x="3543300" y="4452938"/>
          <p14:tracePt t="88758" x="3424238" y="4452938"/>
          <p14:tracePt t="88765" x="3305175" y="4452938"/>
          <p14:tracePt t="88773" x="3211513" y="4452938"/>
          <p14:tracePt t="88782" x="3135313" y="4452938"/>
          <p14:tracePt t="88789" x="3059113" y="4478338"/>
          <p14:tracePt t="88798" x="2998788" y="4486275"/>
          <p14:tracePt t="88805" x="2940050" y="4529138"/>
          <p14:tracePt t="88813" x="2922588" y="4538663"/>
          <p14:tracePt t="88821" x="2871788" y="4572000"/>
          <p14:tracePt t="88829" x="2846388" y="4614863"/>
          <p14:tracePt t="88846" x="2846388" y="4640263"/>
          <p14:tracePt t="88854" x="2846388" y="4665663"/>
          <p14:tracePt t="88862" x="2846388" y="4691063"/>
          <p14:tracePt t="88870" x="2846388" y="4708525"/>
          <p14:tracePt t="88877" x="2854325" y="4733925"/>
          <p14:tracePt t="88886" x="2897188" y="4759325"/>
          <p14:tracePt t="88893" x="2947988" y="4775200"/>
          <p14:tracePt t="88901" x="2990850" y="4775200"/>
          <p14:tracePt t="88909" x="3067050" y="4784725"/>
          <p14:tracePt t="88917" x="3127375" y="4818063"/>
          <p14:tracePt t="88926" x="3178175" y="4827588"/>
          <p14:tracePt t="88934" x="3211513" y="4835525"/>
          <p14:tracePt t="88941" x="3254375" y="4835525"/>
          <p14:tracePt t="88949" x="3262313" y="4835525"/>
          <p14:tracePt t="88958" x="3270250" y="4835525"/>
          <p14:tracePt t="88965" x="3287713" y="4835525"/>
          <p14:tracePt t="88973" x="3297238" y="4827588"/>
          <p14:tracePt t="88981" x="3305175" y="4827588"/>
          <p14:tracePt t="88989" x="3313113" y="4810125"/>
          <p14:tracePt t="88997" x="3313113" y="4802188"/>
          <p14:tracePt t="89005" x="3330575" y="4775200"/>
          <p14:tracePt t="89021" x="3330575" y="4759325"/>
          <p14:tracePt t="89038" x="3330575" y="4741863"/>
          <p14:tracePt t="89055" x="3330575" y="4724400"/>
          <p14:tracePt t="89062" x="3305175" y="4716463"/>
          <p14:tracePt t="89069" x="3262313" y="4716463"/>
          <p14:tracePt t="89078" x="3203575" y="4716463"/>
          <p14:tracePt t="89085" x="3143250" y="4716463"/>
          <p14:tracePt t="89093" x="3109913" y="4716463"/>
          <p14:tracePt t="89102" x="3092450" y="4716463"/>
          <p14:tracePt t="89110" x="3084513" y="4724400"/>
          <p14:tracePt t="89126" x="3074988" y="4733925"/>
          <p14:tracePt t="89141" x="3074988" y="4749800"/>
          <p14:tracePt t="89149" x="3074988" y="4759325"/>
          <p14:tracePt t="89158" x="3092450" y="4767263"/>
          <p14:tracePt t="89166" x="3160713" y="4802188"/>
          <p14:tracePt t="89173" x="3203575" y="4810125"/>
          <p14:tracePt t="89181" x="3279775" y="4827588"/>
          <p14:tracePt t="89190" x="3363913" y="4852988"/>
          <p14:tracePt t="89197" x="3467100" y="4860925"/>
          <p14:tracePt t="89205" x="3568700" y="4886325"/>
          <p14:tracePt t="89213" x="3652838" y="4886325"/>
          <p14:tracePt t="89222" x="3756025" y="4894263"/>
          <p14:tracePt t="89229" x="3822700" y="4894263"/>
          <p14:tracePt t="89237" x="3865563" y="4894263"/>
          <p14:tracePt t="89246" x="3908425" y="4894263"/>
          <p14:tracePt t="89253" x="3925888" y="4894263"/>
          <p14:tracePt t="89310" x="3933825" y="4894263"/>
          <p14:tracePt t="89454" x="3933825" y="4886325"/>
          <p14:tracePt t="89462" x="3933825" y="4868863"/>
          <p14:tracePt t="89470" x="3941763" y="4868863"/>
          <p14:tracePt t="89477" x="3959225" y="4860925"/>
          <p14:tracePt t="89485" x="3976688" y="4860925"/>
          <p14:tracePt t="89493" x="4002088" y="4852988"/>
          <p14:tracePt t="89502" x="4052888" y="4852988"/>
          <p14:tracePt t="89509" x="4095750" y="4852988"/>
          <p14:tracePt t="89517" x="4146550" y="4852988"/>
          <p14:tracePt t="89525" x="4197350" y="4852988"/>
          <p14:tracePt t="89533" x="4281488" y="4852988"/>
          <p14:tracePt t="89542" x="4349750" y="4852988"/>
          <p14:tracePt t="89549" x="4410075" y="4852988"/>
          <p14:tracePt t="89558" x="4494213" y="4852988"/>
          <p14:tracePt t="89566" x="4554538" y="4852988"/>
          <p14:tracePt t="89574" x="4638675" y="4852988"/>
          <p14:tracePt t="89581" x="4689475" y="4852988"/>
          <p14:tracePt t="89589" x="4765675" y="4852988"/>
          <p14:tracePt t="89597" x="4826000" y="4852988"/>
          <p14:tracePt t="89605" x="4894263" y="4852988"/>
          <p14:tracePt t="89614" x="4953000" y="4852988"/>
          <p14:tracePt t="89621" x="5013325" y="4852988"/>
          <p14:tracePt t="89629" x="5080000" y="4852988"/>
          <p14:tracePt t="89637" x="5132388" y="4860925"/>
          <p14:tracePt t="89645" x="5173663" y="4868863"/>
          <p14:tracePt t="89653" x="5233988" y="4878388"/>
          <p14:tracePt t="89661" x="5292725" y="4878388"/>
          <p14:tracePt t="89669" x="5327650" y="4886325"/>
          <p14:tracePt t="89677" x="5368925" y="4911725"/>
          <p14:tracePt t="89685" x="5429250" y="4911725"/>
          <p14:tracePt t="89693" x="5480050" y="4919663"/>
          <p14:tracePt t="89701" x="5530850" y="4919663"/>
          <p14:tracePt t="89709" x="5591175" y="4919663"/>
          <p14:tracePt t="89717" x="5649913" y="4919663"/>
          <p14:tracePt t="89726" x="5718175" y="4919663"/>
          <p14:tracePt t="89733" x="5776913" y="4919663"/>
          <p14:tracePt t="89741" x="5862638" y="4919663"/>
          <p14:tracePt t="89750" x="5938838" y="4919663"/>
          <p14:tracePt t="89757" x="5981700" y="4919663"/>
          <p14:tracePt t="89765" x="6049963" y="4919663"/>
          <p14:tracePt t="89773" x="6108700" y="4919663"/>
          <p14:tracePt t="89782" x="6142038" y="4919663"/>
          <p14:tracePt t="89789" x="6159500" y="4919663"/>
          <p14:tracePt t="89798" x="6202363" y="4919663"/>
          <p14:tracePt t="89805" x="6235700" y="4919663"/>
          <p14:tracePt t="89814" x="6278563" y="4919663"/>
          <p14:tracePt t="89822" x="6321425" y="4919663"/>
          <p14:tracePt t="89829" x="6354763" y="4919663"/>
          <p14:tracePt t="89838" x="6405563" y="4919663"/>
          <p14:tracePt t="89845" x="6440488" y="4919663"/>
          <p14:tracePt t="89853" x="6465888" y="4919663"/>
          <p14:tracePt t="89861" x="6508750" y="4919663"/>
          <p14:tracePt t="89869" x="6534150" y="4919663"/>
          <p14:tracePt t="89878" x="6567488" y="4919663"/>
          <p14:tracePt t="89885" x="6592888" y="4919663"/>
          <p14:tracePt t="89894" x="6610350" y="4919663"/>
          <p14:tracePt t="89901" x="6635750" y="4919663"/>
          <p14:tracePt t="89910" x="6653213" y="4919663"/>
          <p14:tracePt t="89917" x="6678613" y="4919663"/>
          <p14:tracePt t="89926" x="6711950" y="4919663"/>
          <p14:tracePt t="89933" x="6745288" y="4919663"/>
          <p14:tracePt t="89942" x="6762750" y="4919663"/>
          <p14:tracePt t="89949" x="6788150" y="4919663"/>
          <p14:tracePt t="89957" x="6823075" y="4919663"/>
          <p14:tracePt t="89965" x="6856413" y="4919663"/>
          <p14:tracePt t="89973" x="6889750" y="4911725"/>
          <p14:tracePt t="89981" x="6958013" y="4911725"/>
          <p14:tracePt t="89989" x="6983413" y="4903788"/>
          <p14:tracePt t="89997" x="7034213" y="4903788"/>
          <p14:tracePt t="90005" x="7119938" y="4894263"/>
          <p14:tracePt t="90014" x="7178675" y="4894263"/>
          <p14:tracePt t="90021" x="7256463" y="4894263"/>
          <p14:tracePt t="90029" x="7297738" y="4894263"/>
          <p14:tracePt t="90037" x="7358063" y="4894263"/>
          <p14:tracePt t="90046" x="7383463" y="4894263"/>
          <p14:tracePt t="90054" x="7442200" y="4894263"/>
          <p14:tracePt t="90062" x="7451725" y="4894263"/>
          <p14:tracePt t="90069" x="7493000" y="4894263"/>
          <p14:tracePt t="90077" x="7518400" y="4894263"/>
          <p14:tracePt t="90085" x="7535863" y="4878388"/>
          <p14:tracePt t="90093" x="7553325" y="4878388"/>
          <p14:tracePt t="90102" x="7570788" y="4878388"/>
          <p14:tracePt t="90117" x="7578725" y="4878388"/>
          <p14:tracePt t="90126" x="7586663" y="4878388"/>
          <p14:tracePt t="90133" x="7604125" y="4868863"/>
          <p14:tracePt t="90149" x="7629525" y="4860925"/>
          <p14:tracePt t="90166" x="7637463" y="4852988"/>
          <p14:tracePt t="90502" x="7646988" y="4852988"/>
          <p14:tracePt t="90518" x="7646988" y="4835525"/>
          <p14:tracePt t="90542" x="7646988" y="4827588"/>
          <p14:tracePt t="90549" x="7646988" y="4818063"/>
          <p14:tracePt t="90566" x="7646988" y="4810125"/>
          <p14:tracePt t="90581" x="7646988" y="4802188"/>
          <p14:tracePt t="90742" x="7646988" y="4792663"/>
          <p14:tracePt t="91534" x="7637463" y="4792663"/>
          <p14:tracePt t="91541" x="7621588" y="4792663"/>
          <p14:tracePt t="91549" x="7612063" y="4802188"/>
          <p14:tracePt t="91557" x="7604125" y="4802188"/>
          <p14:tracePt t="91573" x="7586663" y="4810125"/>
          <p14:tracePt t="91581" x="7578725" y="4810125"/>
          <p14:tracePt t="91589" x="7570788" y="4810125"/>
          <p14:tracePt t="91614" x="7561263" y="4810125"/>
          <p14:tracePt t="91621" x="7553325" y="4810125"/>
          <p14:tracePt t="91629" x="7535863" y="4810125"/>
          <p14:tracePt t="91637" x="7527925" y="4810125"/>
          <p14:tracePt t="91645" x="7518400" y="4810125"/>
          <p14:tracePt t="91653" x="7502525" y="4810125"/>
          <p14:tracePt t="91661" x="7477125" y="4810125"/>
          <p14:tracePt t="91669" x="7467600" y="4810125"/>
          <p14:tracePt t="91677" x="7451725" y="4810125"/>
          <p14:tracePt t="91685" x="7442200" y="4810125"/>
          <p14:tracePt t="91710" x="7426325" y="4810125"/>
          <p14:tracePt t="105853" x="7442200" y="4802188"/>
          <p14:tracePt t="105861" x="7518400" y="4784725"/>
          <p14:tracePt t="105869" x="7570788" y="4741863"/>
          <p14:tracePt t="105877" x="7596188" y="4716463"/>
          <p14:tracePt t="105885" x="7629525" y="4699000"/>
          <p14:tracePt t="105893" x="7654925" y="4691063"/>
          <p14:tracePt t="105901" x="7672388" y="4683125"/>
          <p14:tracePt t="105909" x="7688263" y="4665663"/>
          <p14:tracePt t="105917" x="7705725" y="4657725"/>
          <p14:tracePt t="105925" x="7731125" y="4657725"/>
          <p14:tracePt t="105933" x="7773988" y="4630738"/>
          <p14:tracePt t="105941" x="7807325" y="4630738"/>
          <p14:tracePt t="105949" x="7867650" y="4605338"/>
          <p14:tracePt t="105957" x="7969250" y="4589463"/>
          <p14:tracePt t="105965" x="8062913" y="4579938"/>
          <p14:tracePt t="105973" x="8207375" y="4564063"/>
          <p14:tracePt t="105981" x="8351838" y="4529138"/>
          <p14:tracePt t="105989" x="8504238" y="4529138"/>
          <p14:tracePt t="105997" x="8648700" y="4503738"/>
          <p14:tracePt t="106005" x="8818563" y="4495800"/>
          <p14:tracePt t="106013" x="9056688" y="4495800"/>
          <p14:tracePt t="106021" x="9244013" y="4460875"/>
          <p14:tracePt t="106029" x="9388475" y="4460875"/>
          <p14:tracePt t="106051" x="9667875" y="4460875"/>
          <p14:tracePt t="106053" x="9796463" y="4460875"/>
          <p14:tracePt t="106061" x="9923463" y="4460875"/>
          <p14:tracePt t="106069" x="10034588" y="4452938"/>
          <p14:tracePt t="106077" x="10179050" y="4427538"/>
          <p14:tracePt t="106085" x="10288588" y="4410075"/>
          <p14:tracePt t="106093" x="10382250" y="4394200"/>
          <p14:tracePt t="106101" x="10467975" y="4376738"/>
          <p14:tracePt t="106109" x="10501313" y="4359275"/>
          <p14:tracePt t="106117" x="10577513" y="4341813"/>
          <p14:tracePt t="106125" x="10663238" y="4333875"/>
          <p14:tracePt t="106133" x="10764838" y="4325938"/>
          <p14:tracePt t="106141" x="10841038" y="4291013"/>
          <p14:tracePt t="106149" x="10934700" y="4283075"/>
          <p14:tracePt t="106157" x="11028363" y="4249738"/>
          <p14:tracePt t="106165" x="11112500" y="4224338"/>
          <p14:tracePt t="106173" x="11198225" y="4214813"/>
          <p14:tracePt t="106181" x="11266488" y="4181475"/>
          <p14:tracePt t="106189" x="11325225" y="4164013"/>
          <p14:tracePt t="106197" x="11410950" y="4138613"/>
          <p14:tracePt t="106205" x="11487150" y="4121150"/>
          <p14:tracePt t="106213" x="11588750" y="4105275"/>
          <p14:tracePt t="106221" x="11690350" y="4070350"/>
          <p14:tracePt t="106229" x="11766550" y="4052888"/>
          <p14:tracePt t="106237" x="11885613" y="4019550"/>
          <p14:tracePt t="106245" x="11979275" y="3994150"/>
          <p14:tracePt t="106253" x="12098338" y="3960813"/>
          <p14:tracePt t="106261" x="12184063" y="3951288"/>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1DD5A0-D71C-4E1F-BB73-02E9D05EFCC6}"/>
              </a:ext>
            </a:extLst>
          </p:cNvPr>
          <p:cNvSpPr>
            <a:spLocks noGrp="1"/>
          </p:cNvSpPr>
          <p:nvPr>
            <p:ph type="title"/>
          </p:nvPr>
        </p:nvSpPr>
        <p:spPr/>
        <p:txBody>
          <a:bodyPr>
            <a:normAutofit/>
          </a:bodyPr>
          <a:lstStyle/>
          <a:p>
            <a:r>
              <a:rPr lang="pt-BR" sz="3200" b="1" dirty="0"/>
              <a:t>Classes e Métodos Abstratos</a:t>
            </a:r>
            <a:endParaRPr lang="pt-BR" sz="3200" dirty="0"/>
          </a:p>
        </p:txBody>
      </p:sp>
      <p:sp>
        <p:nvSpPr>
          <p:cNvPr id="4" name="Espaço Reservado para Número de Slide 3">
            <a:extLst>
              <a:ext uri="{FF2B5EF4-FFF2-40B4-BE49-F238E27FC236}">
                <a16:creationId xmlns:a16="http://schemas.microsoft.com/office/drawing/2014/main" id="{FB5083ED-6541-4D53-B241-D05C1DD58ED4}"/>
              </a:ext>
            </a:extLst>
          </p:cNvPr>
          <p:cNvSpPr>
            <a:spLocks noGrp="1"/>
          </p:cNvSpPr>
          <p:nvPr>
            <p:ph type="sldNum" sz="quarter" idx="12"/>
          </p:nvPr>
        </p:nvSpPr>
        <p:spPr/>
        <p:txBody>
          <a:bodyPr/>
          <a:lstStyle/>
          <a:p>
            <a:fld id="{2C0E5355-9502-466C-B1E0-F98D33750ADA}" type="slidenum">
              <a:rPr lang="pt-BR" smtClean="0"/>
              <a:t>5</a:t>
            </a:fld>
            <a:endParaRPr lang="pt-BR" dirty="0"/>
          </a:p>
        </p:txBody>
      </p:sp>
      <p:pic>
        <p:nvPicPr>
          <p:cNvPr id="9" name="Imagem 8">
            <a:extLst>
              <a:ext uri="{FF2B5EF4-FFF2-40B4-BE49-F238E27FC236}">
                <a16:creationId xmlns:a16="http://schemas.microsoft.com/office/drawing/2014/main" id="{2EA9BAB0-90A0-4F4E-BF50-6070E68B28E8}"/>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6715370" y="997179"/>
            <a:ext cx="5114925" cy="5133975"/>
          </a:xfrm>
          <a:prstGeom prst="rect">
            <a:avLst/>
          </a:prstGeom>
        </p:spPr>
      </p:pic>
      <p:grpSp>
        <p:nvGrpSpPr>
          <p:cNvPr id="10" name="Group 7">
            <a:extLst>
              <a:ext uri="{FF2B5EF4-FFF2-40B4-BE49-F238E27FC236}">
                <a16:creationId xmlns:a16="http://schemas.microsoft.com/office/drawing/2014/main" id="{94C57C3F-FAB9-4D5C-9CE6-9EA724F07BE4}"/>
              </a:ext>
            </a:extLst>
          </p:cNvPr>
          <p:cNvGrpSpPr>
            <a:grpSpLocks/>
          </p:cNvGrpSpPr>
          <p:nvPr/>
        </p:nvGrpSpPr>
        <p:grpSpPr bwMode="auto">
          <a:xfrm>
            <a:off x="1560335" y="2102286"/>
            <a:ext cx="4218296" cy="1200154"/>
            <a:chOff x="3651" y="3294"/>
            <a:chExt cx="2069" cy="756"/>
          </a:xfrm>
        </p:grpSpPr>
        <p:sp>
          <p:nvSpPr>
            <p:cNvPr id="11" name="AutoShape 8">
              <a:extLst>
                <a:ext uri="{FF2B5EF4-FFF2-40B4-BE49-F238E27FC236}">
                  <a16:creationId xmlns:a16="http://schemas.microsoft.com/office/drawing/2014/main" id="{0EEAC580-E421-4B68-A4AF-3335F6802794}"/>
                </a:ext>
              </a:extLst>
            </p:cNvPr>
            <p:cNvSpPr>
              <a:spLocks noChangeArrowheads="1"/>
            </p:cNvSpPr>
            <p:nvPr/>
          </p:nvSpPr>
          <p:spPr bwMode="auto">
            <a:xfrm>
              <a:off x="3651" y="3340"/>
              <a:ext cx="544" cy="181"/>
            </a:xfrm>
            <a:prstGeom prst="rightArrow">
              <a:avLst>
                <a:gd name="adj1" fmla="val 50000"/>
                <a:gd name="adj2" fmla="val 75138"/>
              </a:avLst>
            </a:prstGeom>
            <a:ln>
              <a:headEnd/>
              <a:tailEn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pt-BR" dirty="0"/>
            </a:p>
          </p:txBody>
        </p:sp>
        <p:sp>
          <p:nvSpPr>
            <p:cNvPr id="12" name="Text Box 9">
              <a:extLst>
                <a:ext uri="{FF2B5EF4-FFF2-40B4-BE49-F238E27FC236}">
                  <a16:creationId xmlns:a16="http://schemas.microsoft.com/office/drawing/2014/main" id="{5CA2C1F4-9054-4B2A-A616-5320F2AC9491}"/>
                </a:ext>
              </a:extLst>
            </p:cNvPr>
            <p:cNvSpPr txBox="1">
              <a:spLocks noChangeArrowheads="1"/>
            </p:cNvSpPr>
            <p:nvPr/>
          </p:nvSpPr>
          <p:spPr bwMode="auto">
            <a:xfrm>
              <a:off x="4241" y="3294"/>
              <a:ext cx="1479" cy="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pt-BR" sz="2400" b="1" dirty="0">
                  <a:solidFill>
                    <a:schemeClr val="accent6">
                      <a:lumMod val="75000"/>
                    </a:schemeClr>
                  </a:solidFill>
                  <a:latin typeface="+mj-lt"/>
                </a:rPr>
                <a:t>Pessoa pode ser uma classe abstrata?</a:t>
              </a:r>
            </a:p>
          </p:txBody>
        </p:sp>
      </p:grpSp>
      <p:grpSp>
        <p:nvGrpSpPr>
          <p:cNvPr id="13" name="Group 7">
            <a:extLst>
              <a:ext uri="{FF2B5EF4-FFF2-40B4-BE49-F238E27FC236}">
                <a16:creationId xmlns:a16="http://schemas.microsoft.com/office/drawing/2014/main" id="{D45916C2-9B6D-42B9-B245-C675E7BE6F73}"/>
              </a:ext>
            </a:extLst>
          </p:cNvPr>
          <p:cNvGrpSpPr>
            <a:grpSpLocks/>
          </p:cNvGrpSpPr>
          <p:nvPr/>
        </p:nvGrpSpPr>
        <p:grpSpPr bwMode="auto">
          <a:xfrm>
            <a:off x="1561903" y="3744124"/>
            <a:ext cx="4218296" cy="1200154"/>
            <a:chOff x="3651" y="3294"/>
            <a:chExt cx="2069" cy="756"/>
          </a:xfrm>
        </p:grpSpPr>
        <p:sp>
          <p:nvSpPr>
            <p:cNvPr id="14" name="AutoShape 8">
              <a:extLst>
                <a:ext uri="{FF2B5EF4-FFF2-40B4-BE49-F238E27FC236}">
                  <a16:creationId xmlns:a16="http://schemas.microsoft.com/office/drawing/2014/main" id="{751B2F6D-C300-47A3-90F0-B778A220C355}"/>
                </a:ext>
              </a:extLst>
            </p:cNvPr>
            <p:cNvSpPr>
              <a:spLocks noChangeArrowheads="1"/>
            </p:cNvSpPr>
            <p:nvPr/>
          </p:nvSpPr>
          <p:spPr bwMode="auto">
            <a:xfrm>
              <a:off x="3651" y="3340"/>
              <a:ext cx="544" cy="181"/>
            </a:xfrm>
            <a:prstGeom prst="rightArrow">
              <a:avLst>
                <a:gd name="adj1" fmla="val 50000"/>
                <a:gd name="adj2" fmla="val 75138"/>
              </a:avLst>
            </a:prstGeom>
            <a:ln>
              <a:headEnd/>
              <a:tailEn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pt-BR" dirty="0"/>
            </a:p>
          </p:txBody>
        </p:sp>
        <p:sp>
          <p:nvSpPr>
            <p:cNvPr id="15" name="Text Box 9">
              <a:extLst>
                <a:ext uri="{FF2B5EF4-FFF2-40B4-BE49-F238E27FC236}">
                  <a16:creationId xmlns:a16="http://schemas.microsoft.com/office/drawing/2014/main" id="{343A5303-4C09-44EA-8C0B-5D5C72A0C247}"/>
                </a:ext>
              </a:extLst>
            </p:cNvPr>
            <p:cNvSpPr txBox="1">
              <a:spLocks noChangeArrowheads="1"/>
            </p:cNvSpPr>
            <p:nvPr/>
          </p:nvSpPr>
          <p:spPr bwMode="auto">
            <a:xfrm>
              <a:off x="4241" y="3294"/>
              <a:ext cx="1479" cy="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pt-BR" sz="2400" b="1" dirty="0" err="1">
                  <a:solidFill>
                    <a:schemeClr val="accent6">
                      <a:lumMod val="75000"/>
                    </a:schemeClr>
                  </a:solidFill>
                  <a:latin typeface="+mj-lt"/>
                </a:rPr>
                <a:t>imprimeDados</a:t>
              </a:r>
              <a:r>
                <a:rPr lang="pt-BR" sz="2400" b="1" dirty="0">
                  <a:solidFill>
                    <a:schemeClr val="accent6">
                      <a:lumMod val="75000"/>
                    </a:schemeClr>
                  </a:solidFill>
                  <a:latin typeface="+mj-lt"/>
                </a:rPr>
                <a:t>() pode ser um método abstrato?</a:t>
              </a:r>
            </a:p>
          </p:txBody>
        </p:sp>
      </p:grpSp>
      <p:pic>
        <p:nvPicPr>
          <p:cNvPr id="18" name="Áudio 17">
            <a:hlinkClick r:id="" action="ppaction://media"/>
            <a:extLst>
              <a:ext uri="{FF2B5EF4-FFF2-40B4-BE49-F238E27FC236}">
                <a16:creationId xmlns:a16="http://schemas.microsoft.com/office/drawing/2014/main" id="{4942803A-F2B1-4C5C-808D-A65572C44B0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88738" y="6154738"/>
            <a:ext cx="487362" cy="487362"/>
          </a:xfrm>
          <a:prstGeom prst="rect">
            <a:avLst/>
          </a:prstGeom>
        </p:spPr>
      </p:pic>
      <p:sp>
        <p:nvSpPr>
          <p:cNvPr id="16" name="CaixaDeTexto 15">
            <a:extLst>
              <a:ext uri="{FF2B5EF4-FFF2-40B4-BE49-F238E27FC236}">
                <a16:creationId xmlns:a16="http://schemas.microsoft.com/office/drawing/2014/main" id="{D5AB9119-A0DF-48A6-88A9-E8250533E2E2}"/>
              </a:ext>
            </a:extLst>
          </p:cNvPr>
          <p:cNvSpPr txBox="1"/>
          <p:nvPr/>
        </p:nvSpPr>
        <p:spPr>
          <a:xfrm>
            <a:off x="8206802" y="6056414"/>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spTree>
    <p:custDataLst>
      <p:tags r:id="rId1"/>
    </p:custDataLst>
    <p:extLst>
      <p:ext uri="{BB962C8B-B14F-4D97-AF65-F5344CB8AC3E}">
        <p14:creationId xmlns:p14="http://schemas.microsoft.com/office/powerpoint/2010/main" val="2840141211"/>
      </p:ext>
    </p:extLst>
  </p:cSld>
  <p:clrMapOvr>
    <a:masterClrMapping/>
  </p:clrMapOvr>
  <mc:AlternateContent xmlns:mc="http://schemas.openxmlformats.org/markup-compatibility/2006" xmlns:p14="http://schemas.microsoft.com/office/powerpoint/2010/main">
    <mc:Choice Requires="p14">
      <p:transition spd="slow" p14:dur="2000" advTm="53796"/>
    </mc:Choice>
    <mc:Fallback xmlns="">
      <p:transition spd="slow" advTm="537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ppt_x"/>
                                          </p:val>
                                        </p:tav>
                                        <p:tav tm="100000">
                                          <p:val>
                                            <p:strVal val="#ppt_x"/>
                                          </p:val>
                                        </p:tav>
                                      </p:tavLst>
                                    </p:anim>
                                    <p:anim calcmode="lin" valueType="num">
                                      <p:cBhvr additive="base">
                                        <p:cTn id="1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1DD5A0-D71C-4E1F-BB73-02E9D05EFCC6}"/>
              </a:ext>
            </a:extLst>
          </p:cNvPr>
          <p:cNvSpPr>
            <a:spLocks noGrp="1"/>
          </p:cNvSpPr>
          <p:nvPr>
            <p:ph type="title"/>
          </p:nvPr>
        </p:nvSpPr>
        <p:spPr/>
        <p:txBody>
          <a:bodyPr>
            <a:normAutofit/>
          </a:bodyPr>
          <a:lstStyle/>
          <a:p>
            <a:r>
              <a:rPr lang="pt-BR" sz="3200" b="1" dirty="0"/>
              <a:t>Classes e Métodos Abstratos</a:t>
            </a:r>
            <a:endParaRPr lang="pt-BR" sz="3200" dirty="0"/>
          </a:p>
        </p:txBody>
      </p:sp>
      <p:sp>
        <p:nvSpPr>
          <p:cNvPr id="4" name="Espaço Reservado para Número de Slide 3">
            <a:extLst>
              <a:ext uri="{FF2B5EF4-FFF2-40B4-BE49-F238E27FC236}">
                <a16:creationId xmlns:a16="http://schemas.microsoft.com/office/drawing/2014/main" id="{FB5083ED-6541-4D53-B241-D05C1DD58ED4}"/>
              </a:ext>
            </a:extLst>
          </p:cNvPr>
          <p:cNvSpPr>
            <a:spLocks noGrp="1"/>
          </p:cNvSpPr>
          <p:nvPr>
            <p:ph type="sldNum" sz="quarter" idx="12"/>
          </p:nvPr>
        </p:nvSpPr>
        <p:spPr/>
        <p:txBody>
          <a:bodyPr/>
          <a:lstStyle/>
          <a:p>
            <a:fld id="{2C0E5355-9502-466C-B1E0-F98D33750ADA}" type="slidenum">
              <a:rPr lang="pt-BR" smtClean="0"/>
              <a:t>6</a:t>
            </a:fld>
            <a:endParaRPr lang="pt-BR" dirty="0"/>
          </a:p>
        </p:txBody>
      </p:sp>
      <p:pic>
        <p:nvPicPr>
          <p:cNvPr id="8" name="Imagem 7">
            <a:extLst>
              <a:ext uri="{FF2B5EF4-FFF2-40B4-BE49-F238E27FC236}">
                <a16:creationId xmlns:a16="http://schemas.microsoft.com/office/drawing/2014/main" id="{563A261A-46AD-491A-AB4D-4E7AF027658F}"/>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609600" y="1585373"/>
            <a:ext cx="5123897" cy="3957588"/>
          </a:xfrm>
          <a:prstGeom prst="rect">
            <a:avLst/>
          </a:prstGeom>
        </p:spPr>
      </p:pic>
      <p:pic>
        <p:nvPicPr>
          <p:cNvPr id="9" name="Imagem 8">
            <a:extLst>
              <a:ext uri="{FF2B5EF4-FFF2-40B4-BE49-F238E27FC236}">
                <a16:creationId xmlns:a16="http://schemas.microsoft.com/office/drawing/2014/main" id="{2EA9BAB0-90A0-4F4E-BF50-6070E68B28E8}"/>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6715370" y="997179"/>
            <a:ext cx="5114925" cy="5133975"/>
          </a:xfrm>
          <a:prstGeom prst="rect">
            <a:avLst/>
          </a:prstGeom>
        </p:spPr>
      </p:pic>
      <p:pic>
        <p:nvPicPr>
          <p:cNvPr id="5" name="Áudio 4">
            <a:hlinkClick r:id="" action="ppaction://media"/>
            <a:extLst>
              <a:ext uri="{FF2B5EF4-FFF2-40B4-BE49-F238E27FC236}">
                <a16:creationId xmlns:a16="http://schemas.microsoft.com/office/drawing/2014/main" id="{2244A285-BD42-4B58-A4F5-6B4E1D74ED7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
        <p:nvSpPr>
          <p:cNvPr id="7" name="CaixaDeTexto 6">
            <a:extLst>
              <a:ext uri="{FF2B5EF4-FFF2-40B4-BE49-F238E27FC236}">
                <a16:creationId xmlns:a16="http://schemas.microsoft.com/office/drawing/2014/main" id="{F15D4663-7068-49AB-9C71-C783737A71ED}"/>
              </a:ext>
            </a:extLst>
          </p:cNvPr>
          <p:cNvSpPr txBox="1"/>
          <p:nvPr/>
        </p:nvSpPr>
        <p:spPr>
          <a:xfrm>
            <a:off x="8206802" y="6056414"/>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spTree>
    <p:extLst>
      <p:ext uri="{BB962C8B-B14F-4D97-AF65-F5344CB8AC3E}">
        <p14:creationId xmlns:p14="http://schemas.microsoft.com/office/powerpoint/2010/main" val="2530922802"/>
      </p:ext>
    </p:extLst>
  </p:cSld>
  <p:clrMapOvr>
    <a:masterClrMapping/>
  </p:clrMapOvr>
  <mc:AlternateContent xmlns:mc="http://schemas.openxmlformats.org/markup-compatibility/2006" xmlns:p14="http://schemas.microsoft.com/office/powerpoint/2010/main">
    <mc:Choice Requires="p14">
      <p:transition spd="slow" p14:dur="2000" advTm="135662"/>
    </mc:Choice>
    <mc:Fallback xmlns="">
      <p:transition spd="slow" advTm="135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mod="1">
    <p:ext uri="{3A86A75C-4F4B-4683-9AE1-C65F6400EC91}">
      <p14:laserTraceLst xmlns:p14="http://schemas.microsoft.com/office/powerpoint/2010/main">
        <p14:tracePtLst>
          <p14:tracePt t="14400" x="6286500" y="2336800"/>
          <p14:tracePt t="14407" x="6253163" y="2336800"/>
          <p14:tracePt t="14416" x="6210300" y="2311400"/>
          <p14:tracePt t="14423" x="6142038" y="2293938"/>
          <p14:tracePt t="14432" x="6065838" y="2286000"/>
          <p14:tracePt t="14439" x="6007100" y="2268538"/>
          <p14:tracePt t="14448" x="5946775" y="2260600"/>
          <p14:tracePt t="14455" x="5888038" y="2243138"/>
          <p14:tracePt t="14464" x="5837238" y="2235200"/>
          <p14:tracePt t="14472" x="5802313" y="2217738"/>
          <p14:tracePt t="14479" x="5751513" y="2200275"/>
          <p14:tracePt t="14487" x="5726113" y="2192338"/>
          <p14:tracePt t="14496" x="5683250" y="2174875"/>
          <p14:tracePt t="14503" x="5667375" y="2159000"/>
          <p14:tracePt t="14512" x="5632450" y="2133600"/>
          <p14:tracePt t="14519" x="5624513" y="2124075"/>
          <p14:tracePt t="14544" x="5607050" y="2124075"/>
          <p14:tracePt t="14560" x="5607050" y="2116138"/>
          <p14:tracePt t="14576" x="5599113" y="2108200"/>
          <p14:tracePt t="14583" x="5591175" y="2098675"/>
          <p14:tracePt t="14591" x="5581650" y="2098675"/>
          <p14:tracePt t="14608" x="5581650" y="2090738"/>
          <p14:tracePt t="14624" x="5573713" y="2073275"/>
          <p14:tracePt t="14640" x="5565775" y="2065338"/>
          <p14:tracePt t="14672" x="5565775" y="2055813"/>
          <p14:tracePt t="14680" x="5556250" y="2055813"/>
          <p14:tracePt t="14696" x="5556250" y="2047875"/>
          <p14:tracePt t="14712" x="5556250" y="2039938"/>
          <p14:tracePt t="14736" x="5556250" y="2030413"/>
          <p14:tracePt t="14760" x="5556250" y="2014538"/>
          <p14:tracePt t="14791" x="5556250" y="2005013"/>
          <p14:tracePt t="14808" x="5556250" y="1997075"/>
          <p14:tracePt t="14872" x="5548313" y="1989138"/>
          <p14:tracePt t="14880" x="5530850" y="1989138"/>
          <p14:tracePt t="14888" x="5513388" y="1979613"/>
          <p14:tracePt t="14896" x="5505450" y="1979613"/>
          <p14:tracePt t="14903" x="5487988" y="1979613"/>
          <p14:tracePt t="14911" x="5480050" y="1979613"/>
          <p14:tracePt t="14920" x="5462588" y="1971675"/>
          <p14:tracePt t="14927" x="5454650" y="1971675"/>
          <p14:tracePt t="14935" x="5429250" y="1971675"/>
          <p14:tracePt t="14944" x="5394325" y="1963738"/>
          <p14:tracePt t="14960" x="5368925" y="1963738"/>
          <p14:tracePt t="14968" x="5360988" y="1963738"/>
          <p14:tracePt t="14975" x="5335588" y="1963738"/>
          <p14:tracePt t="14984" x="5327650" y="1954213"/>
          <p14:tracePt t="14999" x="5302250" y="1954213"/>
          <p14:tracePt t="15008" x="5292725" y="1954213"/>
          <p14:tracePt t="15016" x="5267325" y="1954213"/>
          <p14:tracePt t="15023" x="5241925" y="1938338"/>
          <p14:tracePt t="15032" x="5216525" y="1938338"/>
          <p14:tracePt t="15048" x="5191125" y="1938338"/>
          <p14:tracePt t="15063" x="5173663" y="1938338"/>
          <p14:tracePt t="15071" x="5148263" y="1938338"/>
          <p14:tracePt t="15088" x="5140325" y="1938338"/>
          <p14:tracePt t="15096" x="5122863" y="1938338"/>
          <p14:tracePt t="15151" x="5089525" y="1928813"/>
          <p14:tracePt t="15168" x="5072063" y="1928813"/>
          <p14:tracePt t="15175" x="5046663" y="1920875"/>
          <p14:tracePt t="15191" x="5038725" y="1903413"/>
          <p14:tracePt t="15199" x="5003800" y="1895475"/>
          <p14:tracePt t="15208" x="4978400" y="1885950"/>
          <p14:tracePt t="15216" x="4953000" y="1878013"/>
          <p14:tracePt t="15224" x="4919663" y="1852613"/>
          <p14:tracePt t="15231" x="4859338" y="1809750"/>
          <p14:tracePt t="15239" x="4791075" y="1793875"/>
          <p14:tracePt t="15247" x="4714875" y="1758950"/>
          <p14:tracePt t="15256" x="4706938" y="1733550"/>
          <p14:tracePt t="15263" x="4656138" y="1708150"/>
          <p14:tracePt t="15271" x="4630738" y="1690688"/>
          <p14:tracePt t="15280" x="4621213" y="1665288"/>
          <p14:tracePt t="15287" x="4613275" y="1657350"/>
          <p14:tracePt t="15760" x="4605338" y="1657350"/>
          <p14:tracePt t="24376" x="4537075" y="1657350"/>
          <p14:tracePt t="24383" x="4425950" y="1657350"/>
          <p14:tracePt t="24392" x="4137025" y="1597025"/>
          <p14:tracePt t="24399" x="3627438" y="1512888"/>
          <p14:tracePt t="24408" x="3270250" y="1477963"/>
          <p14:tracePt t="24415" x="3041650" y="1401763"/>
          <p14:tracePt t="24424" x="2811463" y="1266825"/>
          <p14:tracePt t="24431" x="2735263" y="1223963"/>
          <p14:tracePt t="24439" x="2684463" y="1198563"/>
          <p14:tracePt t="24447" x="2651125" y="1173163"/>
          <p14:tracePt t="24455" x="2608263" y="1173163"/>
          <p14:tracePt t="24463" x="2600325" y="1163638"/>
          <p14:tracePt t="24471" x="2574925" y="1155700"/>
          <p14:tracePt t="24479" x="2506663" y="1138238"/>
          <p14:tracePt t="24487" x="2463800" y="1112838"/>
          <p14:tracePt t="24495" x="2387600" y="1079500"/>
          <p14:tracePt t="24503" x="2293938" y="1062038"/>
          <p14:tracePt t="24511" x="2182813" y="1028700"/>
          <p14:tracePt t="24520" x="2081213" y="993775"/>
          <p14:tracePt t="24527" x="1946275" y="942975"/>
          <p14:tracePt t="24535" x="1817688" y="884238"/>
          <p14:tracePt t="24544" x="1716088" y="841375"/>
          <p14:tracePt t="24551" x="1571625" y="808038"/>
          <p14:tracePt t="24559" x="1470025" y="765175"/>
          <p14:tracePt t="24568" x="1368425" y="747713"/>
          <p14:tracePt t="24575" x="1317625" y="730250"/>
          <p14:tracePt t="24583" x="1274763" y="714375"/>
          <p14:tracePt t="24591" x="1214438" y="704850"/>
          <p14:tracePt t="24599" x="1138238" y="704850"/>
          <p14:tracePt t="24608" x="1087438" y="704850"/>
          <p14:tracePt t="24616" x="1036638" y="704850"/>
          <p14:tracePt t="24623" x="993775" y="704850"/>
          <p14:tracePt t="24631" x="960438" y="704850"/>
          <p14:tracePt t="24639" x="935038" y="747713"/>
          <p14:tracePt t="24647" x="900113" y="823913"/>
          <p14:tracePt t="24655" x="892175" y="884238"/>
          <p14:tracePt t="24663" x="892175" y="925513"/>
          <p14:tracePt t="24671" x="884238" y="985838"/>
          <p14:tracePt t="24679" x="884238" y="1044575"/>
          <p14:tracePt t="24687" x="866775" y="1087438"/>
          <p14:tracePt t="24695" x="841375" y="1138238"/>
          <p14:tracePt t="24704" x="815975" y="1189038"/>
          <p14:tracePt t="24711" x="798513" y="1206500"/>
          <p14:tracePt t="24727" x="790575" y="1216025"/>
          <p14:tracePt t="24751" x="790575" y="1223963"/>
          <p14:tracePt t="24759" x="781050" y="1231900"/>
          <p14:tracePt t="24768" x="781050" y="1257300"/>
          <p14:tracePt t="24775" x="781050" y="1300163"/>
          <p14:tracePt t="24784" x="781050" y="1376363"/>
          <p14:tracePt t="24791" x="781050" y="1436688"/>
          <p14:tracePt t="24799" x="781050" y="1487488"/>
          <p14:tracePt t="24807" x="781050" y="1546225"/>
          <p14:tracePt t="24815" x="781050" y="1581150"/>
          <p14:tracePt t="24823" x="781050" y="1622425"/>
          <p14:tracePt t="24831" x="781050" y="1665288"/>
          <p14:tracePt t="24840" x="781050" y="1700213"/>
          <p14:tracePt t="24847" x="781050" y="1725613"/>
          <p14:tracePt t="24855" x="781050" y="1741488"/>
          <p14:tracePt t="24863" x="790575" y="1766888"/>
          <p14:tracePt t="24871" x="798513" y="1776413"/>
          <p14:tracePt t="24879" x="815975" y="1793875"/>
          <p14:tracePt t="24895" x="823913" y="1809750"/>
          <p14:tracePt t="24903" x="841375" y="1827213"/>
          <p14:tracePt t="24911" x="858838" y="1835150"/>
          <p14:tracePt t="24919" x="892175" y="1860550"/>
          <p14:tracePt t="24927" x="909638" y="1878013"/>
          <p14:tracePt t="24935" x="942975" y="1885950"/>
          <p14:tracePt t="24943" x="960438" y="1895475"/>
          <p14:tracePt t="24951" x="976313" y="1911350"/>
          <p14:tracePt t="24959" x="985838" y="1911350"/>
          <p14:tracePt t="24967" x="1003300" y="1920875"/>
          <p14:tracePt t="24976" x="1011238" y="1928813"/>
          <p14:tracePt t="24983" x="1028700" y="1928813"/>
          <p14:tracePt t="24991" x="1044575" y="1938338"/>
          <p14:tracePt t="24999" x="1062038" y="1946275"/>
          <p14:tracePt t="25007" x="1069975" y="1946275"/>
          <p14:tracePt t="25015" x="1095375" y="1971675"/>
          <p14:tracePt t="25023" x="1130300" y="1979613"/>
          <p14:tracePt t="25031" x="1173163" y="1989138"/>
          <p14:tracePt t="25040" x="1214438" y="2005013"/>
          <p14:tracePt t="25047" x="1257300" y="2005013"/>
          <p14:tracePt t="25055" x="1300163" y="2014538"/>
          <p14:tracePt t="25063" x="1343025" y="2014538"/>
          <p14:tracePt t="25072" x="1401763" y="2022475"/>
          <p14:tracePt t="25079" x="1435100" y="2022475"/>
          <p14:tracePt t="25087" x="1470025" y="2030413"/>
          <p14:tracePt t="25095" x="1512888" y="2030413"/>
          <p14:tracePt t="25103" x="1546225" y="2047875"/>
          <p14:tracePt t="25111" x="1597025" y="2055813"/>
          <p14:tracePt t="25119" x="1622425" y="2055813"/>
          <p14:tracePt t="25128" x="1657350" y="2065338"/>
          <p14:tracePt t="25135" x="1690688" y="2073275"/>
          <p14:tracePt t="25143" x="1724025" y="2090738"/>
          <p14:tracePt t="25151" x="1758950" y="2090738"/>
          <p14:tracePt t="25159" x="1784350" y="2098675"/>
          <p14:tracePt t="25167" x="1817688" y="2108200"/>
          <p14:tracePt t="25175" x="1835150" y="2108200"/>
          <p14:tracePt t="25183" x="1860550" y="2116138"/>
          <p14:tracePt t="25191" x="1878013" y="2116138"/>
          <p14:tracePt t="25199" x="1885950" y="2116138"/>
          <p14:tracePt t="25207" x="1911350" y="2116138"/>
          <p14:tracePt t="25215" x="1920875" y="2116138"/>
          <p14:tracePt t="25224" x="1936750" y="2108200"/>
          <p14:tracePt t="25231" x="1954213" y="2098675"/>
          <p14:tracePt t="25239" x="1971675" y="2098675"/>
          <p14:tracePt t="25247" x="1979613" y="2090738"/>
          <p14:tracePt t="25257" x="1997075" y="2082800"/>
          <p14:tracePt t="25263" x="2022475" y="2065338"/>
          <p14:tracePt t="25271" x="2030413" y="2055813"/>
          <p14:tracePt t="25279" x="2038350" y="2055813"/>
          <p14:tracePt t="25288" x="2055813" y="2055813"/>
          <p14:tracePt t="25295" x="2065338" y="2047875"/>
          <p14:tracePt t="25303" x="2073275" y="2047875"/>
          <p14:tracePt t="25311" x="2090738" y="2030413"/>
          <p14:tracePt t="25319" x="2090738" y="2022475"/>
          <p14:tracePt t="25327" x="2098675" y="2022475"/>
          <p14:tracePt t="25335" x="2116138" y="2014538"/>
          <p14:tracePt t="25359" x="2132013" y="1997075"/>
          <p14:tracePt t="25375" x="2141538" y="1997075"/>
          <p14:tracePt t="25391" x="2157413" y="1989138"/>
          <p14:tracePt t="25399" x="2174875" y="1979613"/>
          <p14:tracePt t="25407" x="2200275" y="1979613"/>
          <p14:tracePt t="25415" x="2208213" y="1971675"/>
          <p14:tracePt t="25424" x="2235200" y="1954213"/>
          <p14:tracePt t="25431" x="2243138" y="1954213"/>
          <p14:tracePt t="25439" x="2260600" y="1954213"/>
          <p14:tracePt t="25447" x="2268538" y="1946275"/>
          <p14:tracePt t="25455" x="2276475" y="1946275"/>
          <p14:tracePt t="25471" x="2301875" y="1946275"/>
          <p14:tracePt t="25479" x="2311400" y="1946275"/>
          <p14:tracePt t="25488" x="2319338" y="1938338"/>
          <p14:tracePt t="25495" x="2319338" y="1928813"/>
          <p14:tracePt t="25504" x="2327275" y="1928813"/>
          <p14:tracePt t="25512" x="2336800" y="1920875"/>
          <p14:tracePt t="25527" x="2336800" y="1911350"/>
          <p14:tracePt t="25535" x="2344738" y="1895475"/>
          <p14:tracePt t="25552" x="2344738" y="1885950"/>
          <p14:tracePt t="25559" x="2352675" y="1870075"/>
          <p14:tracePt t="25567" x="2370138" y="1844675"/>
          <p14:tracePt t="25575" x="2395538" y="1819275"/>
          <p14:tracePt t="25583" x="2413000" y="1793875"/>
          <p14:tracePt t="25591" x="2413000" y="1784350"/>
          <p14:tracePt t="25599" x="2420938" y="1758950"/>
          <p14:tracePt t="25607" x="2430463" y="1733550"/>
          <p14:tracePt t="25615" x="2430463" y="1725613"/>
          <p14:tracePt t="25623" x="2430463" y="1700213"/>
          <p14:tracePt t="25631" x="2446338" y="1674813"/>
          <p14:tracePt t="25639" x="2446338" y="1665288"/>
          <p14:tracePt t="25648" x="2446338" y="1639888"/>
          <p14:tracePt t="25655" x="2446338" y="1614488"/>
          <p14:tracePt t="25663" x="2446338" y="1606550"/>
          <p14:tracePt t="25671" x="2446338" y="1589088"/>
          <p14:tracePt t="25679" x="2446338" y="1571625"/>
          <p14:tracePt t="25695" x="2446338" y="1563688"/>
          <p14:tracePt t="25703" x="2438400" y="1538288"/>
          <p14:tracePt t="25711" x="2430463" y="1520825"/>
          <p14:tracePt t="25719" x="2420938" y="1512888"/>
          <p14:tracePt t="25727" x="2413000" y="1495425"/>
          <p14:tracePt t="25735" x="2395538" y="1477963"/>
          <p14:tracePt t="25743" x="2370138" y="1470025"/>
          <p14:tracePt t="25751" x="2370138" y="1462088"/>
          <p14:tracePt t="25759" x="2336800" y="1444625"/>
          <p14:tracePt t="25776" x="2301875" y="1427163"/>
          <p14:tracePt t="25783" x="2293938" y="1427163"/>
          <p14:tracePt t="25791" x="2276475" y="1419225"/>
          <p14:tracePt t="25799" x="2268538" y="1419225"/>
          <p14:tracePt t="25807" x="2260600" y="1411288"/>
          <p14:tracePt t="25815" x="2243138" y="1411288"/>
          <p14:tracePt t="25823" x="2217738" y="1411288"/>
          <p14:tracePt t="25831" x="2208213" y="1401763"/>
          <p14:tracePt t="25839" x="2200275" y="1401763"/>
          <p14:tracePt t="25847" x="2182813" y="1401763"/>
          <p14:tracePt t="25855" x="2166938" y="1401763"/>
          <p14:tracePt t="25863" x="2149475" y="1393825"/>
          <p14:tracePt t="25871" x="2132013" y="1393825"/>
          <p14:tracePt t="25879" x="2124075" y="1393825"/>
          <p14:tracePt t="25887" x="2098675" y="1376363"/>
          <p14:tracePt t="25895" x="2081213" y="1376363"/>
          <p14:tracePt t="25912" x="2065338" y="1376363"/>
          <p14:tracePt t="25919" x="2038350" y="1368425"/>
          <p14:tracePt t="25927" x="2030413" y="1368425"/>
          <p14:tracePt t="25935" x="2012950" y="1360488"/>
          <p14:tracePt t="25943" x="1987550" y="1360488"/>
          <p14:tracePt t="25951" x="1971675" y="1360488"/>
          <p14:tracePt t="25959" x="1954213" y="1360488"/>
          <p14:tracePt t="25967" x="1946275" y="1360488"/>
          <p14:tracePt t="25975" x="1936750" y="1360488"/>
          <p14:tracePt t="25983" x="1920875" y="1360488"/>
          <p14:tracePt t="25991" x="1911350" y="1360488"/>
          <p14:tracePt t="25999" x="1903413" y="1360488"/>
          <p14:tracePt t="26007" x="1885950" y="1360488"/>
          <p14:tracePt t="26024" x="1878013" y="1360488"/>
          <p14:tracePt t="26040" x="1868488" y="1360488"/>
          <p14:tracePt t="26047" x="1852613" y="1360488"/>
          <p14:tracePt t="26063" x="1843088" y="1360488"/>
          <p14:tracePt t="26071" x="1835150" y="1360488"/>
          <p14:tracePt t="26088" x="1827213" y="1360488"/>
          <p14:tracePt t="26112" x="1817688" y="1360488"/>
          <p14:tracePt t="26119" x="1801813" y="1368425"/>
          <p14:tracePt t="26135" x="1784350" y="1376363"/>
          <p14:tracePt t="26143" x="1776413" y="1385888"/>
          <p14:tracePt t="26151" x="1766888" y="1385888"/>
          <p14:tracePt t="26167" x="1758950" y="1393825"/>
          <p14:tracePt t="26199" x="1741488" y="1401763"/>
          <p14:tracePt t="26215" x="1733550" y="1411288"/>
          <p14:tracePt t="26231" x="1733550" y="1419225"/>
          <p14:tracePt t="26239" x="1733550" y="1427163"/>
          <p14:tracePt t="26247" x="1733550" y="1436688"/>
          <p14:tracePt t="26255" x="1724025" y="1444625"/>
          <p14:tracePt t="26263" x="1716088" y="1452563"/>
          <p14:tracePt t="26279" x="1716088" y="1462088"/>
          <p14:tracePt t="26287" x="1698625" y="1487488"/>
          <p14:tracePt t="26295" x="1698625" y="1495425"/>
          <p14:tracePt t="26303" x="1682750" y="1512888"/>
          <p14:tracePt t="26319" x="1673225" y="1520825"/>
          <p14:tracePt t="26328" x="1673225" y="1530350"/>
          <p14:tracePt t="26335" x="1673225" y="1538288"/>
          <p14:tracePt t="26343" x="1673225" y="1546225"/>
          <p14:tracePt t="26351" x="1673225" y="1563688"/>
          <p14:tracePt t="26359" x="1673225" y="1571625"/>
          <p14:tracePt t="26376" x="1673225" y="1581150"/>
          <p14:tracePt t="26383" x="1665288" y="1597025"/>
          <p14:tracePt t="26399" x="1647825" y="1622425"/>
          <p14:tracePt t="26407" x="1647825" y="1631950"/>
          <p14:tracePt t="26415" x="1647825" y="1639888"/>
          <p14:tracePt t="26423" x="1647825" y="1649413"/>
          <p14:tracePt t="26431" x="1647825" y="1665288"/>
          <p14:tracePt t="26439" x="1647825" y="1674813"/>
          <p14:tracePt t="26448" x="1647825" y="1682750"/>
          <p14:tracePt t="26455" x="1657350" y="1700213"/>
          <p14:tracePt t="26463" x="1657350" y="1708150"/>
          <p14:tracePt t="26480" x="1657350" y="1733550"/>
          <p14:tracePt t="26495" x="1673225" y="1751013"/>
          <p14:tracePt t="26512" x="1682750" y="1758950"/>
          <p14:tracePt t="26519" x="1698625" y="1776413"/>
          <p14:tracePt t="26527" x="1708150" y="1784350"/>
          <p14:tracePt t="26535" x="1708150" y="1793875"/>
          <p14:tracePt t="26543" x="1716088" y="1793875"/>
          <p14:tracePt t="26551" x="1724025" y="1801813"/>
          <p14:tracePt t="26559" x="1724025" y="1809750"/>
          <p14:tracePt t="26567" x="1733550" y="1809750"/>
          <p14:tracePt t="26575" x="1741488" y="1809750"/>
          <p14:tracePt t="26583" x="1758950" y="1827213"/>
          <p14:tracePt t="26599" x="1776413" y="1844675"/>
          <p14:tracePt t="26607" x="1784350" y="1852613"/>
          <p14:tracePt t="26615" x="1792288" y="1852613"/>
          <p14:tracePt t="26623" x="1817688" y="1878013"/>
          <p14:tracePt t="26632" x="1827213" y="1885950"/>
          <p14:tracePt t="26639" x="1843088" y="1895475"/>
          <p14:tracePt t="26647" x="1860550" y="1911350"/>
          <p14:tracePt t="26663" x="1885950" y="1920875"/>
          <p14:tracePt t="26679" x="1903413" y="1928813"/>
          <p14:tracePt t="26695" x="1911350" y="1928813"/>
          <p14:tracePt t="26703" x="1920875" y="1928813"/>
          <p14:tracePt t="26711" x="1928813" y="1928813"/>
          <p14:tracePt t="26720" x="1954213" y="1946275"/>
          <p14:tracePt t="26727" x="1962150" y="1946275"/>
          <p14:tracePt t="26735" x="1971675" y="1946275"/>
          <p14:tracePt t="26743" x="1987550" y="1946275"/>
          <p14:tracePt t="26751" x="1997075" y="1946275"/>
          <p14:tracePt t="26759" x="2012950" y="1946275"/>
          <p14:tracePt t="26767" x="2030413" y="1946275"/>
          <p14:tracePt t="26775" x="2073275" y="1946275"/>
          <p14:tracePt t="26783" x="2116138" y="1954213"/>
          <p14:tracePt t="26791" x="2149475" y="1954213"/>
          <p14:tracePt t="26800" x="2192338" y="1954213"/>
          <p14:tracePt t="26807" x="2200275" y="1954213"/>
          <p14:tracePt t="26815" x="2225675" y="1954213"/>
          <p14:tracePt t="26823" x="2260600" y="1954213"/>
          <p14:tracePt t="26832" x="2268538" y="1954213"/>
          <p14:tracePt t="26839" x="2293938" y="1954213"/>
          <p14:tracePt t="26847" x="2311400" y="1954213"/>
          <p14:tracePt t="26855" x="2319338" y="1954213"/>
          <p14:tracePt t="26863" x="2319338" y="1946275"/>
          <p14:tracePt t="26872" x="2327275" y="1946275"/>
          <p14:tracePt t="26879" x="2344738" y="1946275"/>
          <p14:tracePt t="26895" x="2344738" y="1938338"/>
          <p14:tracePt t="26903" x="2344738" y="1928813"/>
          <p14:tracePt t="26911" x="2344738" y="1920875"/>
          <p14:tracePt t="26919" x="2370138" y="1911350"/>
          <p14:tracePt t="26935" x="2379663" y="1895475"/>
          <p14:tracePt t="26943" x="2379663" y="1885950"/>
          <p14:tracePt t="26951" x="2387600" y="1878013"/>
          <p14:tracePt t="26959" x="2387600" y="1860550"/>
          <p14:tracePt t="26968" x="2405063" y="1835150"/>
          <p14:tracePt t="26975" x="2413000" y="1835150"/>
          <p14:tracePt t="26984" x="2413000" y="1827213"/>
          <p14:tracePt t="26991" x="2413000" y="1809750"/>
          <p14:tracePt t="27007" x="2413000" y="1784350"/>
          <p14:tracePt t="27015" x="2413000" y="1776413"/>
          <p14:tracePt t="27023" x="2413000" y="1758950"/>
          <p14:tracePt t="27031" x="2413000" y="1741488"/>
          <p14:tracePt t="27039" x="2413000" y="1725613"/>
          <p14:tracePt t="27047" x="2413000" y="1716088"/>
          <p14:tracePt t="27055" x="2413000" y="1708150"/>
          <p14:tracePt t="27064" x="2413000" y="1690688"/>
          <p14:tracePt t="27071" x="2413000" y="1682750"/>
          <p14:tracePt t="27079" x="2413000" y="1674813"/>
          <p14:tracePt t="27088" x="2413000" y="1657350"/>
          <p14:tracePt t="27095" x="2413000" y="1639888"/>
          <p14:tracePt t="27103" x="2405063" y="1622425"/>
          <p14:tracePt t="27111" x="2395538" y="1614488"/>
          <p14:tracePt t="27119" x="2395538" y="1606550"/>
          <p14:tracePt t="27128" x="2379663" y="1581150"/>
          <p14:tracePt t="27135" x="2379663" y="1571625"/>
          <p14:tracePt t="27143" x="2362200" y="1555750"/>
          <p14:tracePt t="27159" x="2336800" y="1538288"/>
          <p14:tracePt t="27175" x="2319338" y="1530350"/>
          <p14:tracePt t="27183" x="2311400" y="1530350"/>
          <p14:tracePt t="27199" x="2293938" y="1520825"/>
          <p14:tracePt t="27231" x="2276475" y="1504950"/>
          <p14:tracePt t="27239" x="2260600" y="1495425"/>
          <p14:tracePt t="27256" x="2243138" y="1495425"/>
          <p14:tracePt t="27263" x="2225675" y="1495425"/>
          <p14:tracePt t="27271" x="2217738" y="1495425"/>
          <p14:tracePt t="27279" x="2208213" y="1495425"/>
          <p14:tracePt t="27287" x="2192338" y="1487488"/>
          <p14:tracePt t="27295" x="2182813" y="1487488"/>
          <p14:tracePt t="27303" x="2174875" y="1487488"/>
          <p14:tracePt t="27311" x="2149475" y="1487488"/>
          <p14:tracePt t="27320" x="2124075" y="1470025"/>
          <p14:tracePt t="27335" x="2116138" y="1470025"/>
          <p14:tracePt t="27343" x="2098675" y="1470025"/>
          <p14:tracePt t="27351" x="2090738" y="1470025"/>
          <p14:tracePt t="27359" x="2081213" y="1462088"/>
          <p14:tracePt t="27367" x="2073275" y="1462088"/>
          <p14:tracePt t="27383" x="2065338" y="1462088"/>
          <p14:tracePt t="27391" x="2055813" y="1462088"/>
          <p14:tracePt t="27407" x="2038350" y="1462088"/>
          <p14:tracePt t="27415" x="2022475" y="1462088"/>
          <p14:tracePt t="27431" x="2012950" y="1452563"/>
          <p14:tracePt t="27439" x="1997075" y="1444625"/>
          <p14:tracePt t="27447" x="1979613" y="1444625"/>
          <p14:tracePt t="27456" x="1954213" y="1444625"/>
          <p14:tracePt t="27471" x="1946275" y="1444625"/>
          <p14:tracePt t="27479" x="1936750" y="1444625"/>
          <p14:tracePt t="27487" x="1928813" y="1436688"/>
          <p14:tracePt t="27495" x="1911350" y="1427163"/>
          <p14:tracePt t="27511" x="1893888" y="1427163"/>
          <p14:tracePt t="27519" x="1878013" y="1427163"/>
          <p14:tracePt t="27527" x="1860550" y="1427163"/>
          <p14:tracePt t="27535" x="1852613" y="1427163"/>
          <p14:tracePt t="27543" x="1843088" y="1427163"/>
          <p14:tracePt t="27551" x="1827213" y="1427163"/>
          <p14:tracePt t="27567" x="1817688" y="1427163"/>
          <p14:tracePt t="27583" x="1809750" y="1427163"/>
          <p14:tracePt t="27591" x="1801813" y="1427163"/>
          <p14:tracePt t="27599" x="1784350" y="1427163"/>
          <p14:tracePt t="27608" x="1776413" y="1427163"/>
          <p14:tracePt t="27615" x="1758950" y="1427163"/>
          <p14:tracePt t="27623" x="1741488" y="1427163"/>
          <p14:tracePt t="27631" x="1724025" y="1427163"/>
          <p14:tracePt t="27639" x="1708150" y="1427163"/>
          <p14:tracePt t="27648" x="1673225" y="1427163"/>
          <p14:tracePt t="27655" x="1665288" y="1427163"/>
          <p14:tracePt t="27663" x="1639888" y="1436688"/>
          <p14:tracePt t="27671" x="1614488" y="1444625"/>
          <p14:tracePt t="27687" x="1597025" y="1444625"/>
          <p14:tracePt t="27695" x="1589088" y="1452563"/>
          <p14:tracePt t="27712" x="1579563" y="1452563"/>
          <p14:tracePt t="27720" x="1563688" y="1462088"/>
          <p14:tracePt t="27727" x="1554163" y="1462088"/>
          <p14:tracePt t="27735" x="1546225" y="1470025"/>
          <p14:tracePt t="27743" x="1528763" y="1477963"/>
          <p14:tracePt t="27752" x="1520825" y="1477963"/>
          <p14:tracePt t="27759" x="1495425" y="1495425"/>
          <p14:tracePt t="27768" x="1487488" y="1504950"/>
          <p14:tracePt t="27775" x="1462088" y="1530350"/>
          <p14:tracePt t="27783" x="1444625" y="1546225"/>
          <p14:tracePt t="27791" x="1435100" y="1546225"/>
          <p14:tracePt t="27799" x="1419225" y="1563688"/>
          <p14:tracePt t="27807" x="1409700" y="1581150"/>
          <p14:tracePt t="27815" x="1401763" y="1581150"/>
          <p14:tracePt t="27823" x="1393825" y="1597025"/>
          <p14:tracePt t="27831" x="1393825" y="1606550"/>
          <p14:tracePt t="27839" x="1393825" y="1614488"/>
          <p14:tracePt t="27847" x="1393825" y="1639888"/>
          <p14:tracePt t="27855" x="1393825" y="1649413"/>
          <p14:tracePt t="27863" x="1393825" y="1682750"/>
          <p14:tracePt t="27871" x="1393825" y="1708150"/>
          <p14:tracePt t="27879" x="1393825" y="1725613"/>
          <p14:tracePt t="27887" x="1393825" y="1758950"/>
          <p14:tracePt t="27895" x="1401763" y="1801813"/>
          <p14:tracePt t="27903" x="1401763" y="1809750"/>
          <p14:tracePt t="27911" x="1409700" y="1844675"/>
          <p14:tracePt t="27919" x="1435100" y="1852613"/>
          <p14:tracePt t="27927" x="1444625" y="1870075"/>
          <p14:tracePt t="27935" x="1462088" y="1885950"/>
          <p14:tracePt t="27943" x="1487488" y="1911350"/>
          <p14:tracePt t="27959" x="1512888" y="1920875"/>
          <p14:tracePt t="27967" x="1520825" y="1920875"/>
          <p14:tracePt t="27975" x="1538288" y="1928813"/>
          <p14:tracePt t="27983" x="1563688" y="1946275"/>
          <p14:tracePt t="27991" x="1571625" y="1946275"/>
          <p14:tracePt t="27999" x="1597025" y="1946275"/>
          <p14:tracePt t="28007" x="1622425" y="1946275"/>
          <p14:tracePt t="28015" x="1631950" y="1946275"/>
          <p14:tracePt t="28023" x="1665288" y="1946275"/>
          <p14:tracePt t="28032" x="1690688" y="1946275"/>
          <p14:tracePt t="28039" x="1698625" y="1946275"/>
          <p14:tracePt t="28047" x="1724025" y="1946275"/>
          <p14:tracePt t="28056" x="1741488" y="1946275"/>
          <p14:tracePt t="28063" x="1758950" y="1946275"/>
          <p14:tracePt t="28071" x="1776413" y="1946275"/>
          <p14:tracePt t="28079" x="1809750" y="1946275"/>
          <p14:tracePt t="28095" x="1835150" y="1946275"/>
          <p14:tracePt t="28103" x="1843088" y="1946275"/>
          <p14:tracePt t="28112" x="1868488" y="1938338"/>
          <p14:tracePt t="28119" x="1885950" y="1938338"/>
          <p14:tracePt t="28127" x="1920875" y="1928813"/>
          <p14:tracePt t="28143" x="1962150" y="1920875"/>
          <p14:tracePt t="28151" x="1979613" y="1903413"/>
          <p14:tracePt t="28159" x="2005013" y="1895475"/>
          <p14:tracePt t="28174" x="2012950" y="1895475"/>
          <p14:tracePt t="28175" x="2038350" y="1895475"/>
          <p14:tracePt t="28183" x="2047875" y="1895475"/>
          <p14:tracePt t="28191" x="2116138" y="1870075"/>
          <p14:tracePt t="28200" x="2141538" y="1860550"/>
          <p14:tracePt t="28208" x="2166938" y="1860550"/>
          <p14:tracePt t="28215" x="2174875" y="1860550"/>
          <p14:tracePt t="28223" x="2192338" y="1860550"/>
          <p14:tracePt t="28231" x="2200275" y="1860550"/>
          <p14:tracePt t="28248" x="2208213" y="1860550"/>
          <p14:tracePt t="28311" x="2225675" y="1852613"/>
          <p14:tracePt t="28319" x="2225675" y="1844675"/>
          <p14:tracePt t="28327" x="2225675" y="1835150"/>
          <p14:tracePt t="28343" x="2225675" y="1827213"/>
          <p14:tracePt t="28351" x="2225675" y="1809750"/>
          <p14:tracePt t="28375" x="2225675" y="1801813"/>
          <p14:tracePt t="28383" x="2225675" y="1793875"/>
          <p14:tracePt t="28391" x="2225675" y="1784350"/>
          <p14:tracePt t="28399" x="2225675" y="1766888"/>
          <p14:tracePt t="28408" x="2225675" y="1758950"/>
          <p14:tracePt t="28415" x="2225675" y="1751013"/>
          <p14:tracePt t="28423" x="2217738" y="1725613"/>
          <p14:tracePt t="28439" x="2200275" y="1682750"/>
          <p14:tracePt t="28447" x="2192338" y="1665288"/>
          <p14:tracePt t="28455" x="2182813" y="1657350"/>
          <p14:tracePt t="28463" x="2174875" y="1622425"/>
          <p14:tracePt t="28471" x="2149475" y="1581150"/>
          <p14:tracePt t="28479" x="2149475" y="1538288"/>
          <p14:tracePt t="28487" x="2132013" y="1520825"/>
          <p14:tracePt t="28495" x="2098675" y="1470025"/>
          <p14:tracePt t="28503" x="2065338" y="1436688"/>
          <p14:tracePt t="28511" x="2055813" y="1419225"/>
          <p14:tracePt t="28519" x="2030413" y="1393825"/>
          <p14:tracePt t="28527" x="2022475" y="1385888"/>
          <p14:tracePt t="28535" x="1997075" y="1385888"/>
          <p14:tracePt t="28543" x="1979613" y="1385888"/>
          <p14:tracePt t="28551" x="1954213" y="1385888"/>
          <p14:tracePt t="28560" x="1928813" y="1368425"/>
          <p14:tracePt t="28567" x="1920875" y="1368425"/>
          <p14:tracePt t="28575" x="1903413" y="1368425"/>
          <p14:tracePt t="28583" x="1868488" y="1368425"/>
          <p14:tracePt t="28591" x="1852613" y="1368425"/>
          <p14:tracePt t="28600" x="1827213" y="1368425"/>
          <p14:tracePt t="28607" x="1801813" y="1368425"/>
          <p14:tracePt t="28615" x="1792288" y="1368425"/>
          <p14:tracePt t="28623" x="1766888" y="1368425"/>
          <p14:tracePt t="28631" x="1733550" y="1376363"/>
          <p14:tracePt t="28639" x="1708150" y="1376363"/>
          <p14:tracePt t="28647" x="1673225" y="1393825"/>
          <p14:tracePt t="28655" x="1657350" y="1393825"/>
          <p14:tracePt t="28663" x="1639888" y="1401763"/>
          <p14:tracePt t="28671" x="1631950" y="1411288"/>
          <p14:tracePt t="28679" x="1614488" y="1419225"/>
          <p14:tracePt t="28687" x="1606550" y="1419225"/>
          <p14:tracePt t="28695" x="1597025" y="1427163"/>
          <p14:tracePt t="28703" x="1579563" y="1444625"/>
          <p14:tracePt t="28711" x="1571625" y="1462088"/>
          <p14:tracePt t="28719" x="1563688" y="1487488"/>
          <p14:tracePt t="28727" x="1554163" y="1530350"/>
          <p14:tracePt t="28735" x="1538288" y="1571625"/>
          <p14:tracePt t="28744" x="1528763" y="1606550"/>
          <p14:tracePt t="28751" x="1528763" y="1639888"/>
          <p14:tracePt t="28759" x="1528763" y="1674813"/>
          <p14:tracePt t="28767" x="1528763" y="1682750"/>
          <p14:tracePt t="28775" x="1528763" y="1690688"/>
          <p14:tracePt t="28784" x="1528763" y="1716088"/>
          <p14:tracePt t="28807" x="1538288" y="1733550"/>
          <p14:tracePt t="28815" x="1546225" y="1741488"/>
          <p14:tracePt t="28823" x="1563688" y="1751013"/>
          <p14:tracePt t="28831" x="1571625" y="1758950"/>
          <p14:tracePt t="28839" x="1589088" y="1766888"/>
          <p14:tracePt t="28847" x="1606550" y="1776413"/>
          <p14:tracePt t="28855" x="1639888" y="1793875"/>
          <p14:tracePt t="28863" x="1673225" y="1819275"/>
          <p14:tracePt t="28871" x="1690688" y="1827213"/>
          <p14:tracePt t="28879" x="1716088" y="1835150"/>
          <p14:tracePt t="28887" x="1749425" y="1860550"/>
          <p14:tracePt t="28895" x="1766888" y="1870075"/>
          <p14:tracePt t="28903" x="1792288" y="1885950"/>
          <p14:tracePt t="28911" x="1801813" y="1903413"/>
          <p14:tracePt t="28919" x="1817688" y="1911350"/>
          <p14:tracePt t="28927" x="1835150" y="1911350"/>
          <p14:tracePt t="28935" x="1843088" y="1911350"/>
          <p14:tracePt t="28944" x="1860550" y="1920875"/>
          <p14:tracePt t="28951" x="1878013" y="1920875"/>
          <p14:tracePt t="28959" x="1893888" y="1920875"/>
          <p14:tracePt t="28968" x="1920875" y="1920875"/>
          <p14:tracePt t="28975" x="1946275" y="1920875"/>
          <p14:tracePt t="28983" x="1987550" y="1920875"/>
          <p14:tracePt t="28992" x="1997075" y="1920875"/>
          <p14:tracePt t="28999" x="2022475" y="1920875"/>
          <p14:tracePt t="29007" x="2055813" y="1920875"/>
          <p14:tracePt t="29015" x="2065338" y="1920875"/>
          <p14:tracePt t="29023" x="2090738" y="1920875"/>
          <p14:tracePt t="29031" x="2098675" y="1920875"/>
          <p14:tracePt t="29039" x="2116138" y="1911350"/>
          <p14:tracePt t="29047" x="2124075" y="1911350"/>
          <p14:tracePt t="29063" x="2132013" y="1911350"/>
          <p14:tracePt t="29151" x="2141538" y="1911350"/>
          <p14:tracePt t="29159" x="2157413" y="1911350"/>
          <p14:tracePt t="29167" x="2166938" y="1911350"/>
          <p14:tracePt t="29175" x="2192338" y="1911350"/>
          <p14:tracePt t="29183" x="2208213" y="1911350"/>
          <p14:tracePt t="29191" x="2217738" y="1903413"/>
          <p14:tracePt t="29199" x="2235200" y="1903413"/>
          <p14:tracePt t="29207" x="2243138" y="1903413"/>
          <p14:tracePt t="29223" x="2260600" y="1903413"/>
          <p14:tracePt t="29239" x="2268538" y="1903413"/>
          <p14:tracePt t="29255" x="2276475" y="1903413"/>
          <p14:tracePt t="29263" x="2286000" y="1903413"/>
          <p14:tracePt t="29271" x="2293938" y="1903413"/>
          <p14:tracePt t="29279" x="2311400" y="1903413"/>
          <p14:tracePt t="29287" x="2336800" y="1903413"/>
          <p14:tracePt t="29296" x="2370138" y="1903413"/>
          <p14:tracePt t="29303" x="2387600" y="1903413"/>
          <p14:tracePt t="29311" x="2405063" y="1903413"/>
          <p14:tracePt t="29319" x="2420938" y="1903413"/>
          <p14:tracePt t="29327" x="2446338" y="1903413"/>
          <p14:tracePt t="29343" x="2471738" y="1903413"/>
          <p14:tracePt t="29351" x="2481263" y="1903413"/>
          <p14:tracePt t="29359" x="2489200" y="1903413"/>
          <p14:tracePt t="29368" x="2506663" y="1903413"/>
          <p14:tracePt t="29375" x="2514600" y="1903413"/>
          <p14:tracePt t="29383" x="2524125" y="1903413"/>
          <p14:tracePt t="29391" x="2540000" y="1895475"/>
          <p14:tracePt t="29399" x="2549525" y="1895475"/>
          <p14:tracePt t="29408" x="2565400" y="1895475"/>
          <p14:tracePt t="29415" x="2582863" y="1895475"/>
          <p14:tracePt t="29423" x="2590800" y="1895475"/>
          <p14:tracePt t="29431" x="2600325" y="1895475"/>
          <p14:tracePt t="29439" x="2616200" y="1895475"/>
          <p14:tracePt t="29447" x="2625725" y="1895475"/>
          <p14:tracePt t="29455" x="2641600" y="1885950"/>
          <p14:tracePt t="29464" x="2651125" y="1885950"/>
          <p14:tracePt t="29471" x="2668588" y="1885950"/>
          <p14:tracePt t="29479" x="2684463" y="1885950"/>
          <p14:tracePt t="29487" x="2701925" y="1885950"/>
          <p14:tracePt t="29495" x="2727325" y="1870075"/>
          <p14:tracePt t="29503" x="2744788" y="1870075"/>
          <p14:tracePt t="29511" x="2752725" y="1870075"/>
          <p14:tracePt t="29519" x="2786063" y="1870075"/>
          <p14:tracePt t="29527" x="2803525" y="1870075"/>
          <p14:tracePt t="29535" x="2811463" y="1870075"/>
          <p14:tracePt t="29543" x="2828925" y="1870075"/>
          <p14:tracePt t="29551" x="2838450" y="1870075"/>
          <p14:tracePt t="29560" x="2854325" y="1870075"/>
          <p14:tracePt t="29567" x="2863850" y="1870075"/>
          <p14:tracePt t="29575" x="2879725" y="1870075"/>
          <p14:tracePt t="29583" x="2905125" y="1870075"/>
          <p14:tracePt t="29591" x="2930525" y="1870075"/>
          <p14:tracePt t="29599" x="2940050" y="1870075"/>
          <p14:tracePt t="29607" x="2965450" y="1870075"/>
          <p14:tracePt t="29623" x="2973388" y="1870075"/>
          <p14:tracePt t="29632" x="2982913" y="1870075"/>
          <p14:tracePt t="29639" x="2990850" y="1870075"/>
          <p14:tracePt t="29647" x="2998788" y="1870075"/>
          <p14:tracePt t="29663" x="3024188" y="1870075"/>
          <p14:tracePt t="29671" x="3041650" y="1870075"/>
          <p14:tracePt t="29752" x="3049588" y="1878013"/>
          <p14:tracePt t="29831" x="3041650" y="1878013"/>
          <p14:tracePt t="29839" x="3033713" y="1878013"/>
          <p14:tracePt t="29847" x="3008313" y="1878013"/>
          <p14:tracePt t="29855" x="2998788" y="1878013"/>
          <p14:tracePt t="29863" x="2990850" y="1878013"/>
          <p14:tracePt t="29871" x="2973388" y="1878013"/>
          <p14:tracePt t="29879" x="2955925" y="1878013"/>
          <p14:tracePt t="29887" x="2947988" y="1878013"/>
          <p14:tracePt t="29895" x="2930525" y="1878013"/>
          <p14:tracePt t="29903" x="2905125" y="1878013"/>
          <p14:tracePt t="29919" x="2889250" y="1878013"/>
          <p14:tracePt t="29927" x="2863850" y="1878013"/>
          <p14:tracePt t="29943" x="2854325" y="1878013"/>
          <p14:tracePt t="29951" x="2838450" y="1878013"/>
          <p14:tracePt t="29959" x="2820988" y="1878013"/>
          <p14:tracePt t="29975" x="2795588" y="1878013"/>
          <p14:tracePt t="29999" x="2770188" y="1878013"/>
          <p14:tracePt t="30023" x="2760663" y="1878013"/>
          <p14:tracePt t="30032" x="2735263" y="1878013"/>
          <p14:tracePt t="30048" x="2727325" y="1870075"/>
          <p14:tracePt t="30055" x="2719388" y="1870075"/>
          <p14:tracePt t="30063" x="2693988" y="1870075"/>
          <p14:tracePt t="30079" x="2668588" y="1870075"/>
          <p14:tracePt t="30087" x="2659063" y="1870075"/>
          <p14:tracePt t="30103" x="2633663" y="1870075"/>
          <p14:tracePt t="30111" x="2625725" y="1870075"/>
          <p14:tracePt t="30152" x="2616200" y="1870075"/>
          <p14:tracePt t="30272" x="2608263" y="1870075"/>
          <p14:tracePt t="30287" x="2633663" y="1870075"/>
          <p14:tracePt t="30295" x="2633663" y="1878013"/>
          <p14:tracePt t="30303" x="2659063" y="1878013"/>
          <p14:tracePt t="30320" x="2668588" y="1878013"/>
          <p14:tracePt t="30327" x="2676525" y="1878013"/>
          <p14:tracePt t="30335" x="2684463" y="1878013"/>
          <p14:tracePt t="30351" x="2701925" y="1878013"/>
          <p14:tracePt t="30368" x="2709863" y="1878013"/>
          <p14:tracePt t="30375" x="2719388" y="1878013"/>
          <p14:tracePt t="30383" x="2727325" y="1878013"/>
          <p14:tracePt t="30391" x="2744788" y="1878013"/>
          <p14:tracePt t="30399" x="2760663" y="1878013"/>
          <p14:tracePt t="30423" x="2786063" y="1878013"/>
          <p14:tracePt t="30431" x="2795588" y="1878013"/>
          <p14:tracePt t="30439" x="2803525" y="1878013"/>
          <p14:tracePt t="30447" x="2820988" y="1878013"/>
          <p14:tracePt t="30463" x="2828925" y="1878013"/>
          <p14:tracePt t="30471" x="2846388" y="1878013"/>
          <p14:tracePt t="30487" x="2854325" y="1878013"/>
          <p14:tracePt t="30495" x="2871788" y="1878013"/>
          <p14:tracePt t="30503" x="2889250" y="1878013"/>
          <p14:tracePt t="30520" x="2914650" y="1878013"/>
          <p14:tracePt t="30527" x="2922588" y="1878013"/>
          <p14:tracePt t="30551" x="2930525" y="1878013"/>
          <p14:tracePt t="30567" x="2940050" y="1878013"/>
          <p14:tracePt t="30607" x="2947988" y="1878013"/>
          <p14:tracePt t="30639" x="2955925" y="1878013"/>
          <p14:tracePt t="31615" x="2947988" y="1878013"/>
          <p14:tracePt t="31623" x="2922588" y="1878013"/>
          <p14:tracePt t="31631" x="2897188" y="1870075"/>
          <p14:tracePt t="31639" x="2871788" y="1852613"/>
          <p14:tracePt t="31647" x="2863850" y="1844675"/>
          <p14:tracePt t="31655" x="2838450" y="1809750"/>
          <p14:tracePt t="31663" x="2795588" y="1776413"/>
          <p14:tracePt t="31671" x="2778125" y="1758950"/>
          <p14:tracePt t="31679" x="2770188" y="1741488"/>
          <p14:tracePt t="31687" x="2760663" y="1733550"/>
          <p14:tracePt t="31695" x="2752725" y="1716088"/>
          <p14:tracePt t="31703" x="2744788" y="1708150"/>
          <p14:tracePt t="31712" x="2735263" y="1700213"/>
          <p14:tracePt t="31727" x="2735263" y="1690688"/>
          <p14:tracePt t="31735" x="2727325" y="1682750"/>
          <p14:tracePt t="31743" x="2719388" y="1674813"/>
          <p14:tracePt t="31759" x="2709863" y="1665288"/>
          <p14:tracePt t="31767" x="2709863" y="1657350"/>
          <p14:tracePt t="31775" x="2701925" y="1649413"/>
          <p14:tracePt t="31783" x="2684463" y="1639888"/>
          <p14:tracePt t="31791" x="2676525" y="1639888"/>
          <p14:tracePt t="31799" x="2659063" y="1631950"/>
          <p14:tracePt t="31807" x="2641600" y="1622425"/>
          <p14:tracePt t="31815" x="2633663" y="1622425"/>
          <p14:tracePt t="31823" x="2616200" y="1622425"/>
          <p14:tracePt t="31831" x="2590800" y="1622425"/>
          <p14:tracePt t="31839" x="2582863" y="1606550"/>
          <p14:tracePt t="31847" x="2574925" y="1606550"/>
          <p14:tracePt t="31855" x="2557463" y="1606550"/>
          <p14:tracePt t="31879" x="2524125" y="1597025"/>
          <p14:tracePt t="31887" x="2506663" y="1589088"/>
          <p14:tracePt t="31895" x="2455863" y="1571625"/>
          <p14:tracePt t="31903" x="2420938" y="1563688"/>
          <p14:tracePt t="31911" x="2379663" y="1555750"/>
          <p14:tracePt t="31919" x="2352675" y="1546225"/>
          <p14:tracePt t="31927" x="2336800" y="1530350"/>
          <p14:tracePt t="31935" x="2311400" y="1530350"/>
          <p14:tracePt t="31943" x="2293938" y="1520825"/>
          <p14:tracePt t="31951" x="2286000" y="1520825"/>
          <p14:tracePt t="31959" x="2268538" y="1512888"/>
          <p14:tracePt t="31967" x="2243138" y="1512888"/>
          <p14:tracePt t="31975" x="2225675" y="1504950"/>
          <p14:tracePt t="31991" x="2208213" y="1504950"/>
          <p14:tracePt t="31999" x="2192338" y="1487488"/>
          <p14:tracePt t="32007" x="2182813" y="1487488"/>
          <p14:tracePt t="32015" x="2174875" y="1487488"/>
          <p14:tracePt t="32023" x="2149475" y="1487488"/>
          <p14:tracePt t="32031" x="2132013" y="1477963"/>
          <p14:tracePt t="32039" x="2106613" y="1477963"/>
          <p14:tracePt t="32047" x="2073275" y="1470025"/>
          <p14:tracePt t="32055" x="2038350" y="1470025"/>
          <p14:tracePt t="32063" x="1971675" y="1452563"/>
          <p14:tracePt t="32071" x="1946275" y="1452563"/>
          <p14:tracePt t="32079" x="1920875" y="1444625"/>
          <p14:tracePt t="32087" x="1885950" y="1444625"/>
          <p14:tracePt t="32095" x="1843088" y="1444625"/>
          <p14:tracePt t="32103" x="1817688" y="1436688"/>
          <p14:tracePt t="32111" x="1784350" y="1436688"/>
          <p14:tracePt t="32119" x="1741488" y="1427163"/>
          <p14:tracePt t="32128" x="1698625" y="1427163"/>
          <p14:tracePt t="32135" x="1665288" y="1427163"/>
          <p14:tracePt t="32143" x="1622425" y="1427163"/>
          <p14:tracePt t="32151" x="1554163" y="1427163"/>
          <p14:tracePt t="32159" x="1512888" y="1427163"/>
          <p14:tracePt t="32179" x="1368425" y="1427163"/>
          <p14:tracePt t="32183" x="1325563" y="1427163"/>
          <p14:tracePt t="32191" x="1290638" y="1427163"/>
          <p14:tracePt t="32199" x="1249363" y="1427163"/>
          <p14:tracePt t="32207" x="1239838" y="1427163"/>
          <p14:tracePt t="32215" x="1223963" y="1427163"/>
          <p14:tracePt t="32223" x="1206500" y="1427163"/>
          <p14:tracePt t="32231" x="1189038" y="1444625"/>
          <p14:tracePt t="32239" x="1189038" y="1462088"/>
          <p14:tracePt t="32247" x="1173163" y="1477963"/>
          <p14:tracePt t="32255" x="1163638" y="1487488"/>
          <p14:tracePt t="32263" x="1163638" y="1504950"/>
          <p14:tracePt t="32271" x="1155700" y="1512888"/>
          <p14:tracePt t="32279" x="1155700" y="1538288"/>
          <p14:tracePt t="32287" x="1147763" y="1555750"/>
          <p14:tracePt t="32303" x="1147763" y="1581150"/>
          <p14:tracePt t="32311" x="1147763" y="1589088"/>
          <p14:tracePt t="32319" x="1147763" y="1614488"/>
          <p14:tracePt t="32327" x="1147763" y="1622425"/>
          <p14:tracePt t="32335" x="1147763" y="1631950"/>
          <p14:tracePt t="32343" x="1155700" y="1649413"/>
          <p14:tracePt t="32359" x="1173163" y="1665288"/>
          <p14:tracePt t="32368" x="1206500" y="1674813"/>
          <p14:tracePt t="32375" x="1223963" y="1690688"/>
          <p14:tracePt t="32383" x="1231900" y="1690688"/>
          <p14:tracePt t="32391" x="1249363" y="1690688"/>
          <p14:tracePt t="32399" x="1274763" y="1708150"/>
          <p14:tracePt t="32408" x="1290638" y="1725613"/>
          <p14:tracePt t="32423" x="1317625" y="1725613"/>
          <p14:tracePt t="32431" x="1333500" y="1725613"/>
          <p14:tracePt t="32439" x="1368425" y="1733550"/>
          <p14:tracePt t="32447" x="1376363" y="1741488"/>
          <p14:tracePt t="32456" x="1401763" y="1741488"/>
          <p14:tracePt t="32463" x="1435100" y="1751013"/>
          <p14:tracePt t="32471" x="1444625" y="1751013"/>
          <p14:tracePt t="32479" x="1477963" y="1751013"/>
          <p14:tracePt t="32487" x="1495425" y="1751013"/>
          <p14:tracePt t="32495" x="1512888" y="1751013"/>
          <p14:tracePt t="32503" x="1528763" y="1751013"/>
          <p14:tracePt t="32511" x="1546225" y="1751013"/>
          <p14:tracePt t="32527" x="1554163" y="1751013"/>
          <p14:tracePt t="32543" x="1563688" y="1751013"/>
          <p14:tracePt t="32551" x="1571625" y="1751013"/>
          <p14:tracePt t="32559" x="1579563" y="1751013"/>
          <p14:tracePt t="32567" x="1589088" y="1751013"/>
          <p14:tracePt t="32583" x="1606550" y="1751013"/>
          <p14:tracePt t="32591" x="1631950" y="1751013"/>
          <p14:tracePt t="32599" x="1647825" y="1751013"/>
          <p14:tracePt t="32607" x="1657350" y="1751013"/>
          <p14:tracePt t="32615" x="1665288" y="1751013"/>
          <p14:tracePt t="32623" x="1682750" y="1751013"/>
          <p14:tracePt t="32631" x="1698625" y="1751013"/>
          <p14:tracePt t="32639" x="1708150" y="1766888"/>
          <p14:tracePt t="32647" x="1733550" y="1776413"/>
          <p14:tracePt t="32655" x="1749425" y="1784350"/>
          <p14:tracePt t="32663" x="1766888" y="1784350"/>
          <p14:tracePt t="32671" x="1801813" y="1809750"/>
          <p14:tracePt t="32679" x="1835150" y="1819275"/>
          <p14:tracePt t="32687" x="1878013" y="1852613"/>
          <p14:tracePt t="32696" x="1903413" y="1860550"/>
          <p14:tracePt t="32703" x="1971675" y="1878013"/>
          <p14:tracePt t="32711" x="2005013" y="1895475"/>
          <p14:tracePt t="32719" x="2030413" y="1903413"/>
          <p14:tracePt t="32727" x="2073275" y="1911350"/>
          <p14:tracePt t="32735" x="2081213" y="1911350"/>
          <p14:tracePt t="32743" x="2106613" y="1911350"/>
          <p14:tracePt t="32751" x="2132013" y="1911350"/>
          <p14:tracePt t="32759" x="2141538" y="1911350"/>
          <p14:tracePt t="32767" x="2166938" y="1911350"/>
          <p14:tracePt t="32775" x="2182813" y="1911350"/>
          <p14:tracePt t="32783" x="2208213" y="1911350"/>
          <p14:tracePt t="32791" x="2217738" y="1911350"/>
          <p14:tracePt t="32799" x="2235200" y="1911350"/>
          <p14:tracePt t="32807" x="2243138" y="1911350"/>
          <p14:tracePt t="32815" x="2260600" y="1911350"/>
          <p14:tracePt t="32823" x="2276475" y="1911350"/>
          <p14:tracePt t="32831" x="2336800" y="1903413"/>
          <p14:tracePt t="32839" x="2370138" y="1903413"/>
          <p14:tracePt t="32847" x="2387600" y="1895475"/>
          <p14:tracePt t="32855" x="2420938" y="1878013"/>
          <p14:tracePt t="32863" x="2471738" y="1860550"/>
          <p14:tracePt t="32871" x="2497138" y="1852613"/>
          <p14:tracePt t="32879" x="2524125" y="1844675"/>
          <p14:tracePt t="32887" x="2532063" y="1835150"/>
          <p14:tracePt t="32895" x="2540000" y="1827213"/>
          <p14:tracePt t="32903" x="2549525" y="1827213"/>
          <p14:tracePt t="32911" x="2549525" y="1819275"/>
          <p14:tracePt t="32919" x="2557463" y="1809750"/>
          <p14:tracePt t="32927" x="2565400" y="1809750"/>
          <p14:tracePt t="32935" x="2565400" y="1801813"/>
          <p14:tracePt t="32943" x="2574925" y="1793875"/>
          <p14:tracePt t="32959" x="2574925" y="1784350"/>
          <p14:tracePt t="32967" x="2574925" y="1758950"/>
          <p14:tracePt t="32975" x="2574925" y="1741488"/>
          <p14:tracePt t="32983" x="2574925" y="1725613"/>
          <p14:tracePt t="32991" x="2574925" y="1690688"/>
          <p14:tracePt t="32999" x="2574925" y="1674813"/>
          <p14:tracePt t="33007" x="2574925" y="1649413"/>
          <p14:tracePt t="33015" x="2574925" y="1631950"/>
          <p14:tracePt t="33023" x="2565400" y="1614488"/>
          <p14:tracePt t="33031" x="2557463" y="1606550"/>
          <p14:tracePt t="33040" x="2532063" y="1581150"/>
          <p14:tracePt t="33047" x="2524125" y="1555750"/>
          <p14:tracePt t="33056" x="2514600" y="1538288"/>
          <p14:tracePt t="33063" x="2497138" y="1530350"/>
          <p14:tracePt t="33071" x="2481263" y="1512888"/>
          <p14:tracePt t="33079" x="2463800" y="1495425"/>
          <p14:tracePt t="33087" x="2446338" y="1477963"/>
          <p14:tracePt t="33096" x="2430463" y="1470025"/>
          <p14:tracePt t="33103" x="2405063" y="1452563"/>
          <p14:tracePt t="33111" x="2387600" y="1452563"/>
          <p14:tracePt t="33119" x="2387600" y="1444625"/>
          <p14:tracePt t="33127" x="2344738" y="1436688"/>
          <p14:tracePt t="33135" x="2311400" y="1419225"/>
          <p14:tracePt t="33143" x="2293938" y="1411288"/>
          <p14:tracePt t="33151" x="2251075" y="1401763"/>
          <p14:tracePt t="33159" x="2225675" y="1393825"/>
          <p14:tracePt t="33168" x="2200275" y="1385888"/>
          <p14:tracePt t="33175" x="2157413" y="1368425"/>
          <p14:tracePt t="33183" x="2141538" y="1368425"/>
          <p14:tracePt t="33191" x="2106613" y="1350963"/>
          <p14:tracePt t="33199" x="2065338" y="1350963"/>
          <p14:tracePt t="33207" x="2038350" y="1333500"/>
          <p14:tracePt t="33215" x="1997075" y="1325563"/>
          <p14:tracePt t="33223" x="1962150" y="1317625"/>
          <p14:tracePt t="33231" x="1911350" y="1308100"/>
          <p14:tracePt t="33239" x="1868488" y="1292225"/>
          <p14:tracePt t="33247" x="1843088" y="1292225"/>
          <p14:tracePt t="33255" x="1817688" y="1282700"/>
          <p14:tracePt t="33263" x="1758950" y="1282700"/>
          <p14:tracePt t="33271" x="1733550" y="1274763"/>
          <p14:tracePt t="33279" x="1716088" y="1274763"/>
          <p14:tracePt t="33287" x="1698625" y="1274763"/>
          <p14:tracePt t="33295" x="1682750" y="1274763"/>
          <p14:tracePt t="33311" x="1673225" y="1274763"/>
          <p14:tracePt t="33319" x="1665288" y="1274763"/>
          <p14:tracePt t="33327" x="1647825" y="1274763"/>
          <p14:tracePt t="33335" x="1639888" y="1274763"/>
          <p14:tracePt t="33343" x="1631950" y="1274763"/>
          <p14:tracePt t="33351" x="1597025" y="1274763"/>
          <p14:tracePt t="33359" x="1571625" y="1300163"/>
          <p14:tracePt t="33367" x="1546225" y="1325563"/>
          <p14:tracePt t="33375" x="1538288" y="1343025"/>
          <p14:tracePt t="33383" x="1520825" y="1350963"/>
          <p14:tracePt t="33392" x="1503363" y="1368425"/>
          <p14:tracePt t="33399" x="1495425" y="1401763"/>
          <p14:tracePt t="33407" x="1477963" y="1419225"/>
          <p14:tracePt t="33415" x="1470025" y="1427163"/>
          <p14:tracePt t="33423" x="1470025" y="1444625"/>
          <p14:tracePt t="33431" x="1452563" y="1470025"/>
          <p14:tracePt t="33439" x="1452563" y="1477963"/>
          <p14:tracePt t="33447" x="1444625" y="1495425"/>
          <p14:tracePt t="33455" x="1444625" y="1520825"/>
          <p14:tracePt t="33463" x="1435100" y="1546225"/>
          <p14:tracePt t="33471" x="1435100" y="1555750"/>
          <p14:tracePt t="33479" x="1435100" y="1589088"/>
          <p14:tracePt t="33487" x="1435100" y="1597025"/>
          <p14:tracePt t="33495" x="1435100" y="1631950"/>
          <p14:tracePt t="33503" x="1435100" y="1657350"/>
          <p14:tracePt t="33511" x="1435100" y="1665288"/>
          <p14:tracePt t="33519" x="1435100" y="1690688"/>
          <p14:tracePt t="33527" x="1435100" y="1700213"/>
          <p14:tracePt t="33535" x="1435100" y="1708150"/>
          <p14:tracePt t="33543" x="1444625" y="1725613"/>
          <p14:tracePt t="33551" x="1444625" y="1733550"/>
          <p14:tracePt t="33567" x="1452563" y="1741488"/>
          <p14:tracePt t="33575" x="1462088" y="1758950"/>
          <p14:tracePt t="33583" x="1487488" y="1776413"/>
          <p14:tracePt t="33599" x="1503363" y="1776413"/>
          <p14:tracePt t="33607" x="1520825" y="1776413"/>
          <p14:tracePt t="33615" x="1520825" y="1784350"/>
          <p14:tracePt t="33623" x="1554163" y="1801813"/>
          <p14:tracePt t="33640" x="1571625" y="1809750"/>
          <p14:tracePt t="33647" x="1589088" y="1819275"/>
          <p14:tracePt t="33655" x="1597025" y="1819275"/>
          <p14:tracePt t="33663" x="1614488" y="1819275"/>
          <p14:tracePt t="33671" x="1631950" y="1835150"/>
          <p14:tracePt t="33679" x="1665288" y="1844675"/>
          <p14:tracePt t="33687" x="1673225" y="1844675"/>
          <p14:tracePt t="33696" x="1690688" y="1844675"/>
          <p14:tracePt t="33703" x="1708150" y="1844675"/>
          <p14:tracePt t="33711" x="1724025" y="1852613"/>
          <p14:tracePt t="33719" x="1741488" y="1852613"/>
          <p14:tracePt t="33727" x="1758950" y="1852613"/>
          <p14:tracePt t="33735" x="1766888" y="1852613"/>
          <p14:tracePt t="33743" x="1792288" y="1852613"/>
          <p14:tracePt t="33751" x="1801813" y="1852613"/>
          <p14:tracePt t="33759" x="1835150" y="1852613"/>
          <p14:tracePt t="33767" x="1868488" y="1852613"/>
          <p14:tracePt t="33775" x="1893888" y="1852613"/>
          <p14:tracePt t="33783" x="1911350" y="1852613"/>
          <p14:tracePt t="33791" x="1928813" y="1852613"/>
          <p14:tracePt t="33799" x="1962150" y="1844675"/>
          <p14:tracePt t="33807" x="1979613" y="1827213"/>
          <p14:tracePt t="33815" x="1987550" y="1819275"/>
          <p14:tracePt t="33823" x="1997075" y="1801813"/>
          <p14:tracePt t="33831" x="2005013" y="1766888"/>
          <p14:tracePt t="33839" x="2012950" y="1758950"/>
          <p14:tracePt t="33847" x="2012950" y="1733550"/>
          <p14:tracePt t="33855" x="2012950" y="1716088"/>
          <p14:tracePt t="33863" x="2012950" y="1700213"/>
          <p14:tracePt t="33871" x="2030413" y="1682750"/>
          <p14:tracePt t="33880" x="2030413" y="1665288"/>
          <p14:tracePt t="33895" x="2030413" y="1649413"/>
          <p14:tracePt t="33903" x="2038350" y="1631950"/>
          <p14:tracePt t="33919" x="2038350" y="1614488"/>
          <p14:tracePt t="33935" x="2038350" y="1606550"/>
          <p14:tracePt t="33943" x="2038350" y="1597025"/>
          <p14:tracePt t="33951" x="2047875" y="1589088"/>
          <p14:tracePt t="33959" x="2047875" y="1581150"/>
          <p14:tracePt t="33967" x="2065338" y="1571625"/>
          <p14:tracePt t="33975" x="2065338" y="1563688"/>
          <p14:tracePt t="33983" x="2073275" y="1555750"/>
          <p14:tracePt t="33991" x="2081213" y="1530350"/>
          <p14:tracePt t="33999" x="2098675" y="1512888"/>
          <p14:tracePt t="34007" x="2106613" y="1495425"/>
          <p14:tracePt t="34015" x="2106613" y="1487488"/>
          <p14:tracePt t="34023" x="2106613" y="1462088"/>
          <p14:tracePt t="34031" x="2116138" y="1452563"/>
          <p14:tracePt t="34096" x="2116138" y="1444625"/>
          <p14:tracePt t="34103" x="2116138" y="1436688"/>
          <p14:tracePt t="34159" x="2106613" y="1436688"/>
          <p14:tracePt t="34176" x="2098675" y="1436688"/>
          <p14:tracePt t="34216" x="2073275" y="1436688"/>
          <p14:tracePt t="34295" x="2065338" y="1436688"/>
          <p14:tracePt t="34319" x="2055813" y="1444625"/>
          <p14:tracePt t="51095" x="2047875" y="1452563"/>
          <p14:tracePt t="51103" x="2038350" y="1487488"/>
          <p14:tracePt t="51111" x="2038350" y="1546225"/>
          <p14:tracePt t="51119" x="2038350" y="1589088"/>
          <p14:tracePt t="51127" x="2038350" y="1631950"/>
          <p14:tracePt t="51135" x="2038350" y="1674813"/>
          <p14:tracePt t="51143" x="2038350" y="1708150"/>
          <p14:tracePt t="51151" x="2030413" y="1725613"/>
          <p14:tracePt t="51159" x="2022475" y="1751013"/>
          <p14:tracePt t="51172" x="1997075" y="1801813"/>
          <p14:tracePt t="51175" x="1997075" y="1809750"/>
          <p14:tracePt t="51183" x="1997075" y="1835150"/>
          <p14:tracePt t="51191" x="1987550" y="1860550"/>
          <p14:tracePt t="51199" x="1971675" y="1895475"/>
          <p14:tracePt t="51207" x="1962150" y="1911350"/>
          <p14:tracePt t="51215" x="1954213" y="1920875"/>
          <p14:tracePt t="51223" x="1954213" y="1954213"/>
          <p14:tracePt t="51231" x="1946275" y="1989138"/>
          <p14:tracePt t="51239" x="1946275" y="2030413"/>
          <p14:tracePt t="51247" x="1936750" y="2082800"/>
          <p14:tracePt t="51255" x="1936750" y="2098675"/>
          <p14:tracePt t="51263" x="1920875" y="2141538"/>
          <p14:tracePt t="51271" x="1911350" y="2174875"/>
          <p14:tracePt t="51279" x="1911350" y="2252663"/>
          <p14:tracePt t="51287" x="1903413" y="2319338"/>
          <p14:tracePt t="51295" x="1893888" y="2371725"/>
          <p14:tracePt t="51303" x="1893888" y="2397125"/>
          <p14:tracePt t="51311" x="1868488" y="2447925"/>
          <p14:tracePt t="51319" x="1868488" y="2473325"/>
          <p14:tracePt t="51327" x="1868488" y="2489200"/>
          <p14:tracePt t="51335" x="1868488" y="2524125"/>
          <p14:tracePt t="51343" x="1868488" y="2557463"/>
          <p14:tracePt t="51351" x="1852613" y="2592388"/>
          <p14:tracePt t="51359" x="1852613" y="2608263"/>
          <p14:tracePt t="51367" x="1852613" y="2643188"/>
          <p14:tracePt t="51375" x="1852613" y="2676525"/>
          <p14:tracePt t="51383" x="1852613" y="2686050"/>
          <p14:tracePt t="51391" x="1835150" y="2711450"/>
          <p14:tracePt t="51399" x="1835150" y="2727325"/>
          <p14:tracePt t="51407" x="1827213" y="2752725"/>
          <p14:tracePt t="51415" x="1827213" y="2762250"/>
          <p14:tracePt t="51423" x="1809750" y="2795588"/>
          <p14:tracePt t="51431" x="1809750" y="2805113"/>
          <p14:tracePt t="51439" x="1801813" y="2830513"/>
          <p14:tracePt t="51447" x="1792288" y="2846388"/>
          <p14:tracePt t="51455" x="1784350" y="2881313"/>
          <p14:tracePt t="51463" x="1784350" y="2932113"/>
          <p14:tracePt t="51471" x="1776413" y="2965450"/>
          <p14:tracePt t="51479" x="1776413" y="3008313"/>
          <p14:tracePt t="51487" x="1766888" y="3041650"/>
          <p14:tracePt t="51495" x="1766888" y="3084513"/>
          <p14:tracePt t="51503" x="1766888" y="3119438"/>
          <p14:tracePt t="51511" x="1766888" y="3135313"/>
          <p14:tracePt t="51519" x="1766888" y="3160713"/>
          <p14:tracePt t="51527" x="1766888" y="3195638"/>
          <p14:tracePt t="51535" x="1776413" y="3254375"/>
          <p14:tracePt t="51543" x="1792288" y="3263900"/>
          <p14:tracePt t="51551" x="1801813" y="3314700"/>
          <p14:tracePt t="51559" x="1809750" y="3340100"/>
          <p14:tracePt t="51567" x="1817688" y="3390900"/>
          <p14:tracePt t="51575" x="1835150" y="3424238"/>
          <p14:tracePt t="51583" x="1843088" y="3459163"/>
          <p14:tracePt t="51591" x="1852613" y="3502025"/>
          <p14:tracePt t="51599" x="1878013" y="3552825"/>
          <p14:tracePt t="51607" x="1885950" y="3578225"/>
          <p14:tracePt t="51615" x="1893888" y="3629025"/>
          <p14:tracePt t="51623" x="1893888" y="3687763"/>
          <p14:tracePt t="51631" x="1903413" y="3713163"/>
          <p14:tracePt t="51639" x="1903413" y="3730625"/>
          <p14:tracePt t="51647" x="1903413" y="3763963"/>
          <p14:tracePt t="51655" x="1920875" y="3806825"/>
          <p14:tracePt t="51663" x="1920875" y="3832225"/>
          <p14:tracePt t="51671" x="1936750" y="3875088"/>
          <p14:tracePt t="51679" x="1946275" y="3925888"/>
          <p14:tracePt t="51687" x="1946275" y="3935413"/>
          <p14:tracePt t="51695" x="1962150" y="3960813"/>
          <p14:tracePt t="51703" x="1962150" y="3976688"/>
          <p14:tracePt t="51711" x="1971675" y="4002088"/>
          <p14:tracePt t="51719" x="1987550" y="4019550"/>
          <p14:tracePt t="51727" x="2012950" y="4070350"/>
          <p14:tracePt t="51735" x="2022475" y="4079875"/>
          <p14:tracePt t="51743" x="2047875" y="4121150"/>
          <p14:tracePt t="51751" x="2065338" y="4130675"/>
          <p14:tracePt t="51759" x="2065338" y="4146550"/>
          <p14:tracePt t="51767" x="2090738" y="4164013"/>
          <p14:tracePt t="51775" x="2124075" y="4181475"/>
          <p14:tracePt t="51783" x="2141538" y="4197350"/>
          <p14:tracePt t="51791" x="2166938" y="4206875"/>
          <p14:tracePt t="51799" x="2182813" y="4214813"/>
          <p14:tracePt t="51807" x="2225675" y="4249738"/>
          <p14:tracePt t="51815" x="2243138" y="4257675"/>
          <p14:tracePt t="51823" x="2293938" y="4291013"/>
          <p14:tracePt t="51831" x="2319338" y="4308475"/>
          <p14:tracePt t="51839" x="2327275" y="4325938"/>
          <p14:tracePt t="51847" x="2344738" y="4333875"/>
          <p14:tracePt t="51855" x="2362200" y="4351338"/>
          <p14:tracePt t="51863" x="2370138" y="4359275"/>
          <p14:tracePt t="51871" x="2387600" y="4359275"/>
          <p14:tracePt t="51879" x="2405063" y="4359275"/>
          <p14:tracePt t="51887" x="2420938" y="4368800"/>
          <p14:tracePt t="51895" x="2438400" y="4368800"/>
          <p14:tracePt t="51903" x="2455863" y="4384675"/>
          <p14:tracePt t="51919" x="2471738" y="4384675"/>
          <p14:tracePt t="51927" x="2481263" y="4384675"/>
          <p14:tracePt t="51935" x="2489200" y="4384675"/>
          <p14:tracePt t="51943" x="2514600" y="4384675"/>
          <p14:tracePt t="51951" x="2549525" y="4394200"/>
          <p14:tracePt t="51959" x="2590800" y="4394200"/>
          <p14:tracePt t="51967" x="2625725" y="4402138"/>
          <p14:tracePt t="51975" x="2668588" y="4402138"/>
          <p14:tracePt t="51983" x="2719388" y="4410075"/>
          <p14:tracePt t="51991" x="2760663" y="4410075"/>
          <p14:tracePt t="51999" x="2820988" y="4435475"/>
          <p14:tracePt t="52007" x="2863850" y="4445000"/>
          <p14:tracePt t="52015" x="2922588" y="4445000"/>
          <p14:tracePt t="52023" x="2955925" y="4452938"/>
          <p14:tracePt t="52031" x="2990850" y="4452938"/>
          <p14:tracePt t="52039" x="2998788" y="4452938"/>
          <p14:tracePt t="52047" x="3024188" y="4452938"/>
          <p14:tracePt t="52055" x="3067050" y="4478338"/>
          <p14:tracePt t="52063" x="3092450" y="4478338"/>
          <p14:tracePt t="52071" x="3127375" y="4478338"/>
          <p14:tracePt t="52079" x="3160713" y="4478338"/>
          <p14:tracePt t="52087" x="3168650" y="4478338"/>
          <p14:tracePt t="52095" x="3211513" y="4495800"/>
          <p14:tracePt t="52103" x="3236913" y="4495800"/>
          <p14:tracePt t="52111" x="3262313" y="4495800"/>
          <p14:tracePt t="52119" x="3297238" y="4495800"/>
          <p14:tracePt t="52127" x="3338513" y="4495800"/>
          <p14:tracePt t="52135" x="3398838" y="4521200"/>
          <p14:tracePt t="52143" x="3457575" y="4529138"/>
          <p14:tracePt t="52151" x="3533775" y="4538663"/>
          <p14:tracePt t="52159" x="3586163" y="4538663"/>
          <p14:tracePt t="52177" x="3729038" y="4546600"/>
          <p14:tracePt t="52183" x="3797300" y="4579938"/>
          <p14:tracePt t="52191" x="3865563" y="4579938"/>
          <p14:tracePt t="52199" x="3941763" y="4589463"/>
          <p14:tracePt t="52207" x="3967163" y="4589463"/>
          <p14:tracePt t="52215" x="3984625" y="4589463"/>
          <p14:tracePt t="52223" x="4010025" y="4589463"/>
          <p14:tracePt t="52239" x="4017963" y="4589463"/>
          <p14:tracePt t="52247" x="4035425" y="4589463"/>
          <p14:tracePt t="52255" x="4052888" y="4597400"/>
          <p14:tracePt t="52263" x="4078288" y="4597400"/>
          <p14:tracePt t="52271" x="4103688" y="4605338"/>
          <p14:tracePt t="52279" x="4129088" y="4614863"/>
          <p14:tracePt t="52287" x="4171950" y="4614863"/>
          <p14:tracePt t="52295" x="4197350" y="4622800"/>
          <p14:tracePt t="52303" x="4230688" y="4622800"/>
          <p14:tracePt t="52311" x="4273550" y="4630738"/>
          <p14:tracePt t="52319" x="4298950" y="4630738"/>
          <p14:tracePt t="52327" x="4332288" y="4630738"/>
          <p14:tracePt t="52343" x="4359275" y="4630738"/>
          <p14:tracePt t="52351" x="4367213" y="4630738"/>
          <p14:tracePt t="52359" x="4392613" y="4630738"/>
          <p14:tracePt t="52367" x="4400550" y="4630738"/>
          <p14:tracePt t="52375" x="4418013" y="4630738"/>
          <p14:tracePt t="52383" x="4425950" y="4630738"/>
          <p14:tracePt t="52391" x="4451350" y="4630738"/>
          <p14:tracePt t="52399" x="4476750" y="4630738"/>
          <p14:tracePt t="52407" x="4503738" y="4630738"/>
          <p14:tracePt t="52415" x="4545013" y="4630738"/>
          <p14:tracePt t="52423" x="4570413" y="4630738"/>
          <p14:tracePt t="52431" x="4630738" y="4630738"/>
          <p14:tracePt t="52439" x="4673600" y="4622800"/>
          <p14:tracePt t="52447" x="4714875" y="4622800"/>
          <p14:tracePt t="52455" x="4765675" y="4614863"/>
          <p14:tracePt t="52463" x="4775200" y="4614863"/>
          <p14:tracePt t="52471" x="4826000" y="4605338"/>
          <p14:tracePt t="52479" x="4868863" y="4605338"/>
          <p14:tracePt t="52487" x="4894263" y="4605338"/>
          <p14:tracePt t="52495" x="4919663" y="4597400"/>
          <p14:tracePt t="52503" x="4953000" y="4589463"/>
          <p14:tracePt t="52511" x="4970463" y="4579938"/>
          <p14:tracePt t="52519" x="4978400" y="4579938"/>
          <p14:tracePt t="52527" x="5013325" y="4564063"/>
          <p14:tracePt t="52543" x="5029200" y="4554538"/>
          <p14:tracePt t="52551" x="5038725" y="4554538"/>
          <p14:tracePt t="52567" x="5046663" y="4546600"/>
          <p14:tracePt t="52575" x="5054600" y="4546600"/>
          <p14:tracePt t="52591" x="5064125" y="4538663"/>
          <p14:tracePt t="52599" x="5072063" y="4521200"/>
          <p14:tracePt t="52607" x="5080000" y="4513263"/>
          <p14:tracePt t="52615" x="5097463" y="4495800"/>
          <p14:tracePt t="52623" x="5114925" y="4486275"/>
          <p14:tracePt t="52631" x="5140325" y="4460875"/>
          <p14:tracePt t="52639" x="5140325" y="4452938"/>
          <p14:tracePt t="52647" x="5157788" y="4452938"/>
          <p14:tracePt t="52655" x="5165725" y="4435475"/>
          <p14:tracePt t="52671" x="5173663" y="4419600"/>
          <p14:tracePt t="52703" x="5183188" y="4410075"/>
          <p14:tracePt t="52719" x="5183188" y="4402138"/>
          <p14:tracePt t="52735" x="5183188" y="4394200"/>
          <p14:tracePt t="52751" x="5183188" y="4376738"/>
          <p14:tracePt t="52759" x="5183188" y="4368800"/>
          <p14:tracePt t="52767" x="5183188" y="4359275"/>
          <p14:tracePt t="52775" x="5183188" y="4333875"/>
          <p14:tracePt t="52791" x="5183188" y="4325938"/>
          <p14:tracePt t="52799" x="5183188" y="4316413"/>
          <p14:tracePt t="52807" x="5183188" y="4300538"/>
          <p14:tracePt t="52815" x="5183188" y="4291013"/>
          <p14:tracePt t="52823" x="5183188" y="4283075"/>
          <p14:tracePt t="52831" x="5183188" y="4275138"/>
          <p14:tracePt t="52839" x="5183188" y="4265613"/>
          <p14:tracePt t="52863" x="5173663" y="4240213"/>
          <p14:tracePt t="52871" x="5173663" y="4232275"/>
          <p14:tracePt t="52879" x="5165725" y="4232275"/>
          <p14:tracePt t="52887" x="5157788" y="4224338"/>
          <p14:tracePt t="52895" x="5157788" y="4214813"/>
          <p14:tracePt t="52903" x="5148263" y="4214813"/>
          <p14:tracePt t="52911" x="5140325" y="4206875"/>
          <p14:tracePt t="52919" x="5132388" y="4189413"/>
          <p14:tracePt t="52927" x="5122863" y="4189413"/>
          <p14:tracePt t="52935" x="5106988" y="4164013"/>
          <p14:tracePt t="52943" x="5089525" y="4156075"/>
          <p14:tracePt t="52951" x="5072063" y="4130675"/>
          <p14:tracePt t="52959" x="5064125" y="4130675"/>
          <p14:tracePt t="52967" x="5046663" y="4130675"/>
          <p14:tracePt t="52975" x="5046663" y="4121150"/>
          <p14:tracePt t="52983" x="5013325" y="4105275"/>
          <p14:tracePt t="52991" x="4987925" y="4087813"/>
          <p14:tracePt t="52999" x="4970463" y="4079875"/>
          <p14:tracePt t="53007" x="4935538" y="4062413"/>
          <p14:tracePt t="53015" x="4910138" y="4052888"/>
          <p14:tracePt t="53023" x="4902200" y="4044950"/>
          <p14:tracePt t="53031" x="4876800" y="4019550"/>
          <p14:tracePt t="53039" x="4851400" y="4011613"/>
          <p14:tracePt t="53047" x="4833938" y="4002088"/>
          <p14:tracePt t="53055" x="4791075" y="3976688"/>
          <p14:tracePt t="53063" x="4740275" y="3960813"/>
          <p14:tracePt t="53071" x="4689475" y="3917950"/>
          <p14:tracePt t="53079" x="4656138" y="3900488"/>
          <p14:tracePt t="53087" x="4621213" y="3875088"/>
          <p14:tracePt t="53095" x="4570413" y="3867150"/>
          <p14:tracePt t="53103" x="4519613" y="3832225"/>
          <p14:tracePt t="53111" x="4460875" y="3824288"/>
          <p14:tracePt t="53119" x="4400550" y="3790950"/>
          <p14:tracePt t="53127" x="4349750" y="3773488"/>
          <p14:tracePt t="53135" x="4324350" y="3756025"/>
          <p14:tracePt t="53143" x="4291013" y="3738563"/>
          <p14:tracePt t="53151" x="4256088" y="3722688"/>
          <p14:tracePt t="53159" x="4197350" y="3687763"/>
          <p14:tracePt t="53167" x="4154488" y="3679825"/>
          <p14:tracePt t="53175" x="4121150" y="3671888"/>
          <p14:tracePt t="53183" x="4052888" y="3654425"/>
          <p14:tracePt t="53191" x="4035425" y="3654425"/>
          <p14:tracePt t="53199" x="4010025" y="3646488"/>
          <p14:tracePt t="53207" x="3967163" y="3646488"/>
          <p14:tracePt t="53215" x="3925888" y="3636963"/>
          <p14:tracePt t="53223" x="3873500" y="3636963"/>
          <p14:tracePt t="53231" x="3814763" y="3629025"/>
          <p14:tracePt t="53239" x="3789363" y="3629025"/>
          <p14:tracePt t="53247" x="3756025" y="3619500"/>
          <p14:tracePt t="53255" x="3738563" y="3611563"/>
          <p14:tracePt t="53263" x="3721100" y="3611563"/>
          <p14:tracePt t="53271" x="3678238" y="3611563"/>
          <p14:tracePt t="53279" x="3627438" y="3611563"/>
          <p14:tracePt t="53287" x="3586163" y="3611563"/>
          <p14:tracePt t="53295" x="3517900" y="3611563"/>
          <p14:tracePt t="53303" x="3441700" y="3611563"/>
          <p14:tracePt t="53311" x="3389313" y="3611563"/>
          <p14:tracePt t="53319" x="3338513" y="3611563"/>
          <p14:tracePt t="53327" x="3254375" y="3611563"/>
          <p14:tracePt t="53335" x="3186113" y="3611563"/>
          <p14:tracePt t="53343" x="3127375" y="3611563"/>
          <p14:tracePt t="53351" x="3084513" y="3611563"/>
          <p14:tracePt t="53359" x="3016250" y="3611563"/>
          <p14:tracePt t="53367" x="2955925" y="3611563"/>
          <p14:tracePt t="53375" x="2914650" y="3611563"/>
          <p14:tracePt t="53383" x="2871788" y="3611563"/>
          <p14:tracePt t="53391" x="2863850" y="3611563"/>
          <p14:tracePt t="53399" x="2838450" y="3611563"/>
          <p14:tracePt t="53407" x="2828925" y="3611563"/>
          <p14:tracePt t="53415" x="2795588" y="3611563"/>
          <p14:tracePt t="53423" x="2752725" y="3611563"/>
          <p14:tracePt t="53431" x="2693988" y="3611563"/>
          <p14:tracePt t="53439" x="2668588" y="3611563"/>
          <p14:tracePt t="53447" x="2625725" y="3611563"/>
          <p14:tracePt t="53455" x="2590800" y="3611563"/>
          <p14:tracePt t="53463" x="2549525" y="3611563"/>
          <p14:tracePt t="53471" x="2489200" y="3611563"/>
          <p14:tracePt t="53479" x="2455863" y="3611563"/>
          <p14:tracePt t="53487" x="2438400" y="3611563"/>
          <p14:tracePt t="53495" x="2405063" y="3611563"/>
          <p14:tracePt t="53503" x="2352675" y="3611563"/>
          <p14:tracePt t="53511" x="2319338" y="3611563"/>
          <p14:tracePt t="53519" x="2276475" y="3611563"/>
          <p14:tracePt t="53527" x="2243138" y="3611563"/>
          <p14:tracePt t="53535" x="2208213" y="3611563"/>
          <p14:tracePt t="53543" x="2182813" y="3611563"/>
          <p14:tracePt t="53551" x="2149475" y="3611563"/>
          <p14:tracePt t="53559" x="2106613" y="3611563"/>
          <p14:tracePt t="53567" x="2038350" y="3611563"/>
          <p14:tracePt t="53575" x="1987550" y="3611563"/>
          <p14:tracePt t="53583" x="1946275" y="3611563"/>
          <p14:tracePt t="53591" x="1893888" y="3611563"/>
          <p14:tracePt t="53599" x="1868488" y="3611563"/>
          <p14:tracePt t="53607" x="1817688" y="3611563"/>
          <p14:tracePt t="53615" x="1766888" y="3611563"/>
          <p14:tracePt t="53623" x="1724025" y="3619500"/>
          <p14:tracePt t="53631" x="1698625" y="3619500"/>
          <p14:tracePt t="53639" x="1665288" y="3629025"/>
          <p14:tracePt t="53647" x="1639888" y="3629025"/>
          <p14:tracePt t="53655" x="1597025" y="3646488"/>
          <p14:tracePt t="53663" x="1589088" y="3646488"/>
          <p14:tracePt t="53671" x="1554163" y="3646488"/>
          <p14:tracePt t="53679" x="1520825" y="3654425"/>
          <p14:tracePt t="53687" x="1495425" y="3654425"/>
          <p14:tracePt t="53695" x="1477963" y="3662363"/>
          <p14:tracePt t="53703" x="1444625" y="3671888"/>
          <p14:tracePt t="53719" x="1419225" y="3687763"/>
          <p14:tracePt t="53727" x="1409700" y="3697288"/>
          <p14:tracePt t="53735" x="1393825" y="3697288"/>
          <p14:tracePt t="53743" x="1358900" y="3705225"/>
          <p14:tracePt t="53751" x="1343025" y="3722688"/>
          <p14:tracePt t="53759" x="1317625" y="3738563"/>
          <p14:tracePt t="53767" x="1300163" y="3756025"/>
          <p14:tracePt t="53775" x="1274763" y="3781425"/>
          <p14:tracePt t="53783" x="1257300" y="3798888"/>
          <p14:tracePt t="53791" x="1239838" y="3806825"/>
          <p14:tracePt t="53799" x="1223963" y="3816350"/>
          <p14:tracePt t="53807" x="1223963" y="3832225"/>
          <p14:tracePt t="53815" x="1206500" y="3849688"/>
          <p14:tracePt t="53823" x="1198563" y="3883025"/>
          <p14:tracePt t="53831" x="1189038" y="3908425"/>
          <p14:tracePt t="53839" x="1181100" y="3935413"/>
          <p14:tracePt t="53847" x="1163638" y="3994150"/>
          <p14:tracePt t="53855" x="1163638" y="4019550"/>
          <p14:tracePt t="53863" x="1163638" y="4062413"/>
          <p14:tracePt t="53871" x="1163638" y="4113213"/>
          <p14:tracePt t="53879" x="1163638" y="4138613"/>
          <p14:tracePt t="53887" x="1163638" y="4181475"/>
          <p14:tracePt t="53895" x="1163638" y="4224338"/>
          <p14:tracePt t="53903" x="1173163" y="4265613"/>
          <p14:tracePt t="53911" x="1181100" y="4275138"/>
          <p14:tracePt t="53919" x="1198563" y="4325938"/>
          <p14:tracePt t="53927" x="1206500" y="4325938"/>
          <p14:tracePt t="53935" x="1206500" y="4351338"/>
          <p14:tracePt t="53943" x="1223963" y="4359275"/>
          <p14:tracePt t="53951" x="1239838" y="4368800"/>
          <p14:tracePt t="53959" x="1257300" y="4384675"/>
          <p14:tracePt t="53967" x="1265238" y="4402138"/>
          <p14:tracePt t="53975" x="1282700" y="4419600"/>
          <p14:tracePt t="53983" x="1325563" y="4435475"/>
          <p14:tracePt t="53991" x="1343025" y="4445000"/>
          <p14:tracePt t="53999" x="1384300" y="4460875"/>
          <p14:tracePt t="54007" x="1419225" y="4470400"/>
          <p14:tracePt t="54015" x="1487488" y="4486275"/>
          <p14:tracePt t="54023" x="1554163" y="4513263"/>
          <p14:tracePt t="54031" x="1622425" y="4529138"/>
          <p14:tracePt t="54039" x="1690688" y="4538663"/>
          <p14:tracePt t="54047" x="1766888" y="4564063"/>
          <p14:tracePt t="54055" x="1835150" y="4564063"/>
          <p14:tracePt t="54063" x="1911350" y="4572000"/>
          <p14:tracePt t="54071" x="1954213" y="4579938"/>
          <p14:tracePt t="54079" x="2012950" y="4579938"/>
          <p14:tracePt t="54087" x="2073275" y="4589463"/>
          <p14:tracePt t="54095" x="2149475" y="4614863"/>
          <p14:tracePt t="54103" x="2208213" y="4614863"/>
          <p14:tracePt t="54111" x="2268538" y="4622800"/>
          <p14:tracePt t="54119" x="2352675" y="4630738"/>
          <p14:tracePt t="54127" x="2413000" y="4630738"/>
          <p14:tracePt t="54135" x="2463800" y="4630738"/>
          <p14:tracePt t="54143" x="2557463" y="4640263"/>
          <p14:tracePt t="54151" x="2625725" y="4665663"/>
          <p14:tracePt t="54159" x="2684463" y="4665663"/>
          <p14:tracePt t="54172" x="2760663" y="4665663"/>
          <p14:tracePt t="54175" x="2811463" y="4665663"/>
          <p14:tracePt t="54183" x="2889250" y="4665663"/>
          <p14:tracePt t="54191" x="2930525" y="4665663"/>
          <p14:tracePt t="54199" x="2973388" y="4665663"/>
          <p14:tracePt t="54207" x="3016250" y="4665663"/>
          <p14:tracePt t="54216" x="3049588" y="4665663"/>
          <p14:tracePt t="54223" x="3100388" y="4673600"/>
          <p14:tracePt t="54231" x="3152775" y="4673600"/>
          <p14:tracePt t="54239" x="3236913" y="4683125"/>
          <p14:tracePt t="54247" x="3279775" y="4683125"/>
          <p14:tracePt t="54255" x="3322638" y="4683125"/>
          <p14:tracePt t="54263" x="3363913" y="4683125"/>
          <p14:tracePt t="54271" x="3424238" y="4699000"/>
          <p14:tracePt t="54279" x="3467100" y="4699000"/>
          <p14:tracePt t="54287" x="3500438" y="4699000"/>
          <p14:tracePt t="54295" x="3559175" y="4699000"/>
          <p14:tracePt t="54303" x="3602038" y="4699000"/>
          <p14:tracePt t="54311" x="3644900" y="4699000"/>
          <p14:tracePt t="54319" x="3703638" y="4699000"/>
          <p14:tracePt t="54327" x="3771900" y="4699000"/>
          <p14:tracePt t="54335" x="3832225" y="4699000"/>
          <p14:tracePt t="54343" x="3890963" y="4699000"/>
          <p14:tracePt t="54351" x="3941763" y="4699000"/>
          <p14:tracePt t="54359" x="3992563" y="4699000"/>
          <p14:tracePt t="54367" x="4017963" y="4699000"/>
          <p14:tracePt t="54375" x="4070350" y="4699000"/>
          <p14:tracePt t="54383" x="4129088" y="4673600"/>
          <p14:tracePt t="54391" x="4162425" y="4665663"/>
          <p14:tracePt t="54399" x="4205288" y="4665663"/>
          <p14:tracePt t="54407" x="4265613" y="4657725"/>
          <p14:tracePt t="54415" x="4306888" y="4657725"/>
          <p14:tracePt t="54423" x="4341813" y="4648200"/>
          <p14:tracePt t="54431" x="4384675" y="4648200"/>
          <p14:tracePt t="54439" x="4443413" y="4630738"/>
          <p14:tracePt t="54447" x="4494213" y="4622800"/>
          <p14:tracePt t="54455" x="4562475" y="4622800"/>
          <p14:tracePt t="54463" x="4605338" y="4605338"/>
          <p14:tracePt t="54471" x="4656138" y="4597400"/>
          <p14:tracePt t="54479" x="4699000" y="4597400"/>
          <p14:tracePt t="54487" x="4724400" y="4589463"/>
          <p14:tracePt t="54495" x="4757738" y="4589463"/>
          <p14:tracePt t="54503" x="4800600" y="4572000"/>
          <p14:tracePt t="54511" x="4833938" y="4572000"/>
          <p14:tracePt t="54519" x="4859338" y="4564063"/>
          <p14:tracePt t="54527" x="4902200" y="4546600"/>
          <p14:tracePt t="54535" x="4919663" y="4538663"/>
          <p14:tracePt t="54543" x="4962525" y="4529138"/>
          <p14:tracePt t="54551" x="5013325" y="4495800"/>
          <p14:tracePt t="54559" x="5046663" y="4478338"/>
          <p14:tracePt t="54567" x="5080000" y="4470400"/>
          <p14:tracePt t="54575" x="5106988" y="4452938"/>
          <p14:tracePt t="54583" x="5183188" y="4435475"/>
          <p14:tracePt t="54591" x="5249863" y="4402138"/>
          <p14:tracePt t="54599" x="5284788" y="4394200"/>
          <p14:tracePt t="54607" x="5327650" y="4376738"/>
          <p14:tracePt t="54615" x="5378450" y="4341813"/>
          <p14:tracePt t="54623" x="5394325" y="4341813"/>
          <p14:tracePt t="54631" x="5429250" y="4325938"/>
          <p14:tracePt t="54639" x="5437188" y="4308475"/>
          <p14:tracePt t="54647" x="5472113" y="4291013"/>
          <p14:tracePt t="54655" x="5472113" y="4275138"/>
          <p14:tracePt t="54663" x="5480050" y="4265613"/>
          <p14:tracePt t="54671" x="5497513" y="4240213"/>
          <p14:tracePt t="54679" x="5497513" y="4224338"/>
          <p14:tracePt t="54687" x="5505450" y="4206875"/>
          <p14:tracePt t="54695" x="5513388" y="4171950"/>
          <p14:tracePt t="54703" x="5513388" y="4156075"/>
          <p14:tracePt t="54711" x="5513388" y="4121150"/>
          <p14:tracePt t="54719" x="5522913" y="4113213"/>
          <p14:tracePt t="54727" x="5522913" y="4079875"/>
          <p14:tracePt t="54735" x="5522913" y="4044950"/>
          <p14:tracePt t="54743" x="5522913" y="4037013"/>
          <p14:tracePt t="54751" x="5522913" y="4002088"/>
          <p14:tracePt t="54759" x="5522913" y="3968750"/>
          <p14:tracePt t="54767" x="5522913" y="3935413"/>
          <p14:tracePt t="54775" x="5505450" y="3917950"/>
          <p14:tracePt t="54783" x="5497513" y="3908425"/>
          <p14:tracePt t="54791" x="5480050" y="3883025"/>
          <p14:tracePt t="54799" x="5454650" y="3867150"/>
          <p14:tracePt t="54807" x="5421313" y="3824288"/>
          <p14:tracePt t="54815" x="5394325" y="3806825"/>
          <p14:tracePt t="54823" x="5360988" y="3781425"/>
          <p14:tracePt t="54831" x="5310188" y="3756025"/>
          <p14:tracePt t="54839" x="5276850" y="3748088"/>
          <p14:tracePt t="54847" x="5233988" y="3738563"/>
          <p14:tracePt t="54855" x="5183188" y="3713163"/>
          <p14:tracePt t="54863" x="5122863" y="3697288"/>
          <p14:tracePt t="54871" x="5046663" y="3687763"/>
          <p14:tracePt t="54879" x="4945063" y="3654425"/>
          <p14:tracePt t="54887" x="4859338" y="3629025"/>
          <p14:tracePt t="54895" x="4775200" y="3603625"/>
          <p14:tracePt t="54903" x="4681538" y="3594100"/>
          <p14:tracePt t="54911" x="4613275" y="3578225"/>
          <p14:tracePt t="54919" x="4537075" y="3543300"/>
          <p14:tracePt t="54927" x="4476750" y="3535363"/>
          <p14:tracePt t="54935" x="4400550" y="3535363"/>
          <p14:tracePt t="54943" x="4384675" y="3527425"/>
          <p14:tracePt t="54951" x="4316413" y="3502025"/>
          <p14:tracePt t="54959" x="4291013" y="3502025"/>
          <p14:tracePt t="54967" x="4248150" y="3502025"/>
          <p14:tracePt t="54975" x="4205288" y="3492500"/>
          <p14:tracePt t="54991" x="4154488" y="3492500"/>
          <p14:tracePt t="54999" x="4111625" y="3492500"/>
          <p14:tracePt t="55007" x="4086225" y="3492500"/>
          <p14:tracePt t="55015" x="4052888" y="3492500"/>
          <p14:tracePt t="55023" x="4010025" y="3492500"/>
          <p14:tracePt t="55032" x="3967163" y="3492500"/>
          <p14:tracePt t="55039" x="3933825" y="3492500"/>
          <p14:tracePt t="55047" x="3890963" y="3492500"/>
          <p14:tracePt t="55055" x="3848100" y="3492500"/>
          <p14:tracePt t="55063" x="3789363" y="3492500"/>
          <p14:tracePt t="55071" x="3756025" y="3484563"/>
          <p14:tracePt t="55079" x="3713163" y="3484563"/>
          <p14:tracePt t="55087" x="3687763" y="3484563"/>
          <p14:tracePt t="55095" x="3662363" y="3484563"/>
          <p14:tracePt t="55103" x="3619500" y="3484563"/>
          <p14:tracePt t="55111" x="3586163" y="3484563"/>
          <p14:tracePt t="55119" x="3551238" y="3484563"/>
          <p14:tracePt t="55127" x="3525838" y="3484563"/>
          <p14:tracePt t="55135" x="3508375" y="3484563"/>
          <p14:tracePt t="55143" x="3500438" y="3484563"/>
          <p14:tracePt t="55151" x="3492500" y="3484563"/>
          <p14:tracePt t="55159" x="3467100" y="3484563"/>
          <p14:tracePt t="55178" x="3389313" y="3492500"/>
          <p14:tracePt t="55183" x="3355975" y="3502025"/>
          <p14:tracePt t="55191" x="3313113" y="3517900"/>
          <p14:tracePt t="55199" x="3279775" y="3517900"/>
          <p14:tracePt t="55207" x="3244850" y="3543300"/>
          <p14:tracePt t="55215" x="3194050" y="3552825"/>
          <p14:tracePt t="55223" x="3160713" y="3552825"/>
          <p14:tracePt t="55231" x="3117850" y="3560763"/>
          <p14:tracePt t="55239" x="3033713" y="3568700"/>
          <p14:tracePt t="55247" x="2998788" y="3568700"/>
          <p14:tracePt t="55255" x="2947988" y="3578225"/>
          <p14:tracePt t="55263" x="2922588" y="3586163"/>
          <p14:tracePt t="55271" x="2879725" y="3594100"/>
          <p14:tracePt t="55279" x="2811463" y="3594100"/>
          <p14:tracePt t="55287" x="2744788" y="3611563"/>
          <p14:tracePt t="55295" x="2701925" y="3619500"/>
          <p14:tracePt t="55303" x="2684463" y="3636963"/>
          <p14:tracePt t="55311" x="2633663" y="3646488"/>
          <p14:tracePt t="55319" x="2600325" y="3654425"/>
          <p14:tracePt t="55327" x="2524125" y="3679825"/>
          <p14:tracePt t="55335" x="2471738" y="3697288"/>
          <p14:tracePt t="55343" x="2413000" y="3705225"/>
          <p14:tracePt t="55351" x="2336800" y="3738563"/>
          <p14:tracePt t="55359" x="2293938" y="3756025"/>
          <p14:tracePt t="55367" x="2243138" y="3790950"/>
          <p14:tracePt t="55375" x="2192338" y="3798888"/>
          <p14:tracePt t="55383" x="2149475" y="3824288"/>
          <p14:tracePt t="55391" x="2081213" y="3849688"/>
          <p14:tracePt t="55399" x="2065338" y="3857625"/>
          <p14:tracePt t="55407" x="2038350" y="3875088"/>
          <p14:tracePt t="55415" x="2022475" y="3875088"/>
          <p14:tracePt t="55423" x="2005013" y="3875088"/>
          <p14:tracePt t="55431" x="1987550" y="3883025"/>
          <p14:tracePt t="55439" x="1962150" y="3892550"/>
          <p14:tracePt t="55447" x="1946275" y="3908425"/>
          <p14:tracePt t="55455" x="1928813" y="3908425"/>
          <p14:tracePt t="55463" x="1903413" y="3917950"/>
          <p14:tracePt t="55471" x="1878013" y="3925888"/>
          <p14:tracePt t="55479" x="1868488" y="3925888"/>
          <p14:tracePt t="55487" x="1835150" y="3935413"/>
          <p14:tracePt t="55495" x="1809750" y="3935413"/>
          <p14:tracePt t="55503" x="1784350" y="3935413"/>
          <p14:tracePt t="55511" x="1749425" y="3951288"/>
          <p14:tracePt t="55527" x="1708150" y="3951288"/>
          <p14:tracePt t="55535" x="1682750" y="3951288"/>
          <p14:tracePt t="55543" x="1639888" y="3951288"/>
          <p14:tracePt t="55551" x="1589088" y="3951288"/>
          <p14:tracePt t="55559" x="1538288" y="3951288"/>
          <p14:tracePt t="55567" x="1462088" y="3951288"/>
          <p14:tracePt t="55575" x="1419225" y="3951288"/>
          <p14:tracePt t="55583" x="1358900" y="3960813"/>
          <p14:tracePt t="55591" x="1317625" y="3968750"/>
          <p14:tracePt t="55599" x="1249363" y="4002088"/>
          <p14:tracePt t="55607" x="1223963" y="4002088"/>
          <p14:tracePt t="55615" x="1189038" y="4019550"/>
          <p14:tracePt t="55623" x="1163638" y="4019550"/>
          <p14:tracePt t="55631" x="1130300" y="4037013"/>
          <p14:tracePt t="55639" x="1112838" y="4044950"/>
          <p14:tracePt t="55647" x="1104900" y="4052888"/>
          <p14:tracePt t="55655" x="1104900" y="4062413"/>
          <p14:tracePt t="55663" x="1095375" y="4070350"/>
          <p14:tracePt t="55671" x="1087438" y="4079875"/>
          <p14:tracePt t="55687" x="1079500" y="4105275"/>
          <p14:tracePt t="55695" x="1079500" y="4113213"/>
          <p14:tracePt t="55711" x="1079500" y="4130675"/>
          <p14:tracePt t="55719" x="1079500" y="4138613"/>
          <p14:tracePt t="55735" x="1079500" y="4156075"/>
          <p14:tracePt t="55743" x="1087438" y="4164013"/>
          <p14:tracePt t="55751" x="1112838" y="4197350"/>
          <p14:tracePt t="55759" x="1147763" y="4206875"/>
          <p14:tracePt t="55767" x="1181100" y="4232275"/>
          <p14:tracePt t="55775" x="1239838" y="4257675"/>
          <p14:tracePt t="55783" x="1308100" y="4283075"/>
          <p14:tracePt t="55791" x="1368425" y="4308475"/>
          <p14:tracePt t="55799" x="1462088" y="4341813"/>
          <p14:tracePt t="55807" x="1546225" y="4351338"/>
          <p14:tracePt t="55815" x="1579563" y="4368800"/>
          <p14:tracePt t="55823" x="1614488" y="4384675"/>
          <p14:tracePt t="55831" x="1631950" y="4384675"/>
          <p14:tracePt t="55839" x="1657350" y="4394200"/>
          <p14:tracePt t="55847" x="1733550" y="4410075"/>
          <p14:tracePt t="55855" x="1749425" y="4427538"/>
          <p14:tracePt t="55863" x="1776413" y="4435475"/>
          <p14:tracePt t="55871" x="1809750" y="4460875"/>
          <p14:tracePt t="55887" x="1827213" y="4470400"/>
          <p14:tracePt t="55919" x="1860550" y="4478338"/>
          <p14:tracePt t="55927" x="1878013" y="4486275"/>
          <p14:tracePt t="55935" x="1928813" y="4503738"/>
          <p14:tracePt t="55943" x="1979613" y="4503738"/>
          <p14:tracePt t="55951" x="2073275" y="4529138"/>
          <p14:tracePt t="55959" x="2141538" y="4529138"/>
          <p14:tracePt t="55967" x="2243138" y="4538663"/>
          <p14:tracePt t="55975" x="2327275" y="4554538"/>
          <p14:tracePt t="55983" x="2420938" y="4572000"/>
          <p14:tracePt t="55991" x="2514600" y="4579938"/>
          <p14:tracePt t="55999" x="2590800" y="4589463"/>
          <p14:tracePt t="56007" x="2676525" y="4614863"/>
          <p14:tracePt t="56015" x="2770188" y="4622800"/>
          <p14:tracePt t="56023" x="2854325" y="4630738"/>
          <p14:tracePt t="56031" x="2955925" y="4648200"/>
          <p14:tracePt t="56039" x="3024188" y="4648200"/>
          <p14:tracePt t="56047" x="3109913" y="4683125"/>
          <p14:tracePt t="56055" x="3160713" y="4683125"/>
          <p14:tracePt t="56063" x="3203575" y="4683125"/>
          <p14:tracePt t="56071" x="3219450" y="4683125"/>
          <p14:tracePt t="56079" x="3254375" y="4683125"/>
          <p14:tracePt t="56087" x="3313113" y="4683125"/>
          <p14:tracePt t="56095" x="3355975" y="4691063"/>
          <p14:tracePt t="56103" x="3398838" y="4699000"/>
          <p14:tracePt t="56111" x="3475038" y="4716463"/>
          <p14:tracePt t="56119" x="3551238" y="4716463"/>
          <p14:tracePt t="56127" x="3594100" y="4724400"/>
          <p14:tracePt t="56135" x="3652838" y="4741863"/>
          <p14:tracePt t="56143" x="3729038" y="4767263"/>
          <p14:tracePt t="56151" x="3771900" y="4775200"/>
          <p14:tracePt t="56159" x="3822700" y="4792663"/>
          <p14:tracePt t="56167" x="3883025" y="4802188"/>
          <p14:tracePt t="56175" x="3916363" y="4818063"/>
          <p14:tracePt t="56183" x="3992563" y="4835525"/>
          <p14:tracePt t="56191" x="4035425" y="4843463"/>
          <p14:tracePt t="56199" x="4070350" y="4860925"/>
          <p14:tracePt t="56207" x="4121150" y="4878388"/>
          <p14:tracePt t="56215" x="4162425" y="4886325"/>
          <p14:tracePt t="56223" x="4197350" y="4886325"/>
          <p14:tracePt t="56231" x="4222750" y="4886325"/>
          <p14:tracePt t="56239" x="4256088" y="4886325"/>
          <p14:tracePt t="56247" x="4306888" y="4894263"/>
          <p14:tracePt t="56255" x="4341813" y="4894263"/>
          <p14:tracePt t="56263" x="4367213" y="4894263"/>
          <p14:tracePt t="56271" x="4410075" y="4894263"/>
          <p14:tracePt t="56279" x="4443413" y="4894263"/>
          <p14:tracePt t="56287" x="4468813" y="4894263"/>
          <p14:tracePt t="56295" x="4503738" y="4894263"/>
          <p14:tracePt t="56303" x="4529138" y="4894263"/>
          <p14:tracePt t="56311" x="4562475" y="4894263"/>
          <p14:tracePt t="56319" x="4587875" y="4894263"/>
          <p14:tracePt t="56327" x="4605338" y="4894263"/>
          <p14:tracePt t="56335" x="4638675" y="4894263"/>
          <p14:tracePt t="56343" x="4673600" y="4894263"/>
          <p14:tracePt t="56351" x="4706938" y="4878388"/>
          <p14:tracePt t="56359" x="4740275" y="4868863"/>
          <p14:tracePt t="56367" x="4775200" y="4860925"/>
          <p14:tracePt t="56375" x="4808538" y="4852988"/>
          <p14:tracePt t="56383" x="4826000" y="4835525"/>
          <p14:tracePt t="56391" x="4859338" y="4835525"/>
          <p14:tracePt t="56399" x="4884738" y="4827588"/>
          <p14:tracePt t="56407" x="4902200" y="4818063"/>
          <p14:tracePt t="56423" x="4935538" y="4810125"/>
          <p14:tracePt t="56439" x="4970463" y="4802188"/>
          <p14:tracePt t="56447" x="4978400" y="4802188"/>
          <p14:tracePt t="56455" x="4987925" y="4792663"/>
          <p14:tracePt t="56463" x="4995863" y="4792663"/>
          <p14:tracePt t="56471" x="5029200" y="4792663"/>
          <p14:tracePt t="56479" x="5038725" y="4784725"/>
          <p14:tracePt t="56487" x="5072063" y="4775200"/>
          <p14:tracePt t="56495" x="5122863" y="4759325"/>
          <p14:tracePt t="56503" x="5148263" y="4749800"/>
          <p14:tracePt t="56511" x="5173663" y="4741863"/>
          <p14:tracePt t="56519" x="5199063" y="4733925"/>
          <p14:tracePt t="56527" x="5267325" y="4716463"/>
          <p14:tracePt t="56535" x="5284788" y="4708525"/>
          <p14:tracePt t="56543" x="5318125" y="4708525"/>
          <p14:tracePt t="56551" x="5335588" y="4699000"/>
          <p14:tracePt t="56559" x="5343525" y="4699000"/>
          <p14:tracePt t="56567" x="5353050" y="4691063"/>
          <p14:tracePt t="56575" x="5360988" y="4691063"/>
          <p14:tracePt t="56583" x="5360988" y="4683125"/>
          <p14:tracePt t="56591" x="5368925" y="4683125"/>
          <p14:tracePt t="56599" x="5378450" y="4673600"/>
          <p14:tracePt t="56607" x="5386388" y="4665663"/>
          <p14:tracePt t="56615" x="5394325" y="4665663"/>
          <p14:tracePt t="56623" x="5411788" y="4648200"/>
          <p14:tracePt t="56631" x="5421313" y="4640263"/>
          <p14:tracePt t="56639" x="5437188" y="4630738"/>
          <p14:tracePt t="56647" x="5446713" y="4630738"/>
          <p14:tracePt t="56655" x="5454650" y="4630738"/>
          <p14:tracePt t="56663" x="5480050" y="4614863"/>
          <p14:tracePt t="56671" x="5497513" y="4597400"/>
          <p14:tracePt t="56679" x="5505450" y="4597400"/>
          <p14:tracePt t="56687" x="5505450" y="4589463"/>
          <p14:tracePt t="56695" x="5522913" y="4579938"/>
          <p14:tracePt t="56703" x="5538788" y="4564063"/>
          <p14:tracePt t="56711" x="5548313" y="4554538"/>
          <p14:tracePt t="56719" x="5548313" y="4546600"/>
          <p14:tracePt t="56727" x="5548313" y="4538663"/>
          <p14:tracePt t="56735" x="5565775" y="4513263"/>
          <p14:tracePt t="56751" x="5573713" y="4503738"/>
          <p14:tracePt t="56759" x="5573713" y="4495800"/>
          <p14:tracePt t="56767" x="5573713" y="4486275"/>
          <p14:tracePt t="56775" x="5573713" y="4470400"/>
          <p14:tracePt t="56783" x="5573713" y="4460875"/>
          <p14:tracePt t="56791" x="5573713" y="4445000"/>
          <p14:tracePt t="56799" x="5573713" y="4435475"/>
          <p14:tracePt t="56815" x="5573713" y="4419600"/>
          <p14:tracePt t="56823" x="5573713" y="4402138"/>
          <p14:tracePt t="56839" x="5573713" y="4376738"/>
          <p14:tracePt t="56855" x="5573713" y="4351338"/>
          <p14:tracePt t="56871" x="5573713" y="4333875"/>
          <p14:tracePt t="56879" x="5573713" y="4308475"/>
          <p14:tracePt t="56887" x="5573713" y="4300538"/>
          <p14:tracePt t="56895" x="5573713" y="4283075"/>
          <p14:tracePt t="56903" x="5573713" y="4275138"/>
          <p14:tracePt t="56911" x="5573713" y="4265613"/>
          <p14:tracePt t="56919" x="5573713" y="4249738"/>
          <p14:tracePt t="56935" x="5573713" y="4224338"/>
          <p14:tracePt t="56943" x="5565775" y="4214813"/>
          <p14:tracePt t="56951" x="5565775" y="4206875"/>
          <p14:tracePt t="56959" x="5556250" y="4189413"/>
          <p14:tracePt t="56967" x="5548313" y="4181475"/>
          <p14:tracePt t="56975" x="5538788" y="4171950"/>
          <p14:tracePt t="56983" x="5530850" y="4156075"/>
          <p14:tracePt t="56999" x="5513388" y="4138613"/>
          <p14:tracePt t="57007" x="5497513" y="4121150"/>
          <p14:tracePt t="57023" x="5472113" y="4105275"/>
          <p14:tracePt t="57031" x="5454650" y="4087813"/>
          <p14:tracePt t="57047" x="5437188" y="4079875"/>
          <p14:tracePt t="57055" x="5429250" y="4079875"/>
          <p14:tracePt t="57088" x="5411788" y="4079875"/>
          <p14:tracePt t="57103" x="5403850" y="4079875"/>
          <p14:tracePt t="57127" x="5386388" y="4079875"/>
          <p14:tracePt t="57151" x="5360988" y="4079875"/>
          <p14:tracePt t="57167" x="5353050" y="4079875"/>
          <p14:tracePt t="57175" x="5343525" y="4087813"/>
          <p14:tracePt t="57183" x="5335588" y="4095750"/>
          <p14:tracePt t="57191" x="5327650" y="4105275"/>
          <p14:tracePt t="57207" x="5318125" y="4113213"/>
          <p14:tracePt t="57215" x="5310188" y="4121150"/>
          <p14:tracePt t="57223" x="5292725" y="4138613"/>
          <p14:tracePt t="57239" x="5292725" y="4146550"/>
          <p14:tracePt t="57247" x="5284788" y="4146550"/>
          <p14:tracePt t="57255" x="5284788" y="4164013"/>
          <p14:tracePt t="57263" x="5276850" y="4181475"/>
          <p14:tracePt t="57271" x="5276850" y="4189413"/>
          <p14:tracePt t="57279" x="5276850" y="4197350"/>
          <p14:tracePt t="57287" x="5276850" y="4206875"/>
          <p14:tracePt t="57295" x="5276850" y="4224338"/>
          <p14:tracePt t="57303" x="5276850" y="4232275"/>
          <p14:tracePt t="57311" x="5259388" y="4249738"/>
          <p14:tracePt t="57319" x="5259388" y="4257675"/>
          <p14:tracePt t="57327" x="5259388" y="4265613"/>
          <p14:tracePt t="57335" x="5259388" y="4283075"/>
          <p14:tracePt t="57343" x="5259388" y="4300538"/>
          <p14:tracePt t="57359" x="5259388" y="4325938"/>
          <p14:tracePt t="57367" x="5259388" y="4333875"/>
          <p14:tracePt t="57375" x="5259388" y="4359275"/>
          <p14:tracePt t="57383" x="5259388" y="4368800"/>
          <p14:tracePt t="57391" x="5259388" y="4376738"/>
          <p14:tracePt t="57399" x="5259388" y="4384675"/>
          <p14:tracePt t="57407" x="5259388" y="4402138"/>
          <p14:tracePt t="57423" x="5267325" y="4402138"/>
          <p14:tracePt t="57439" x="5267325" y="4419600"/>
          <p14:tracePt t="57447" x="5276850" y="4427538"/>
          <p14:tracePt t="57487" x="5284788" y="4427538"/>
          <p14:tracePt t="57511" x="5292725" y="4427538"/>
          <p14:tracePt t="57527" x="5310188" y="4427538"/>
          <p14:tracePt t="57535" x="5327650" y="4427538"/>
          <p14:tracePt t="57543" x="5343525" y="4427538"/>
          <p14:tracePt t="57551" x="5360988" y="4427538"/>
          <p14:tracePt t="57559" x="5378450" y="4427538"/>
          <p14:tracePt t="57567" x="5386388" y="4427538"/>
          <p14:tracePt t="57575" x="5403850" y="4419600"/>
          <p14:tracePt t="57583" x="5411788" y="4410075"/>
          <p14:tracePt t="57591" x="5421313" y="4402138"/>
          <p14:tracePt t="57599" x="5437188" y="4394200"/>
          <p14:tracePt t="57607" x="5446713" y="4384675"/>
          <p14:tracePt t="57623" x="5454650" y="4368800"/>
          <p14:tracePt t="57639" x="5462588" y="4359275"/>
          <p14:tracePt t="57647" x="5472113" y="4351338"/>
          <p14:tracePt t="57655" x="5480050" y="4333875"/>
          <p14:tracePt t="57663" x="5480050" y="4325938"/>
          <p14:tracePt t="57671" x="5487988" y="4316413"/>
          <p14:tracePt t="57679" x="5497513" y="4300538"/>
          <p14:tracePt t="57687" x="5497513" y="4283075"/>
          <p14:tracePt t="57695" x="5505450" y="4275138"/>
          <p14:tracePt t="57703" x="5505450" y="4265613"/>
          <p14:tracePt t="57711" x="5505450" y="4257675"/>
          <p14:tracePt t="57719" x="5505450" y="4249738"/>
          <p14:tracePt t="57727" x="5505450" y="4240213"/>
          <p14:tracePt t="57735" x="5505450" y="4232275"/>
          <p14:tracePt t="57743" x="5505450" y="4224338"/>
          <p14:tracePt t="57759" x="5505450" y="4214813"/>
          <p14:tracePt t="57767" x="5497513" y="4206875"/>
          <p14:tracePt t="57775" x="5497513" y="4197350"/>
          <p14:tracePt t="57783" x="5487988" y="4197350"/>
          <p14:tracePt t="57799" x="5487988" y="4189413"/>
          <p14:tracePt t="57807" x="5487988" y="4171950"/>
          <p14:tracePt t="57823" x="5480050" y="4156075"/>
          <p14:tracePt t="57831" x="5480050" y="4146550"/>
          <p14:tracePt t="57839" x="5462588" y="4138613"/>
          <p14:tracePt t="57847" x="5462588" y="4130675"/>
          <p14:tracePt t="57863" x="5462588" y="4121150"/>
          <p14:tracePt t="57879" x="5454650" y="4121150"/>
          <p14:tracePt t="57887" x="5446713" y="4105275"/>
          <p14:tracePt t="57919" x="5429250" y="4087813"/>
          <p14:tracePt t="57967" x="5429250" y="4079875"/>
          <p14:tracePt t="57983" x="5429250" y="4070350"/>
          <p14:tracePt t="58103" x="5421313" y="4087813"/>
          <p14:tracePt t="58111" x="5421313" y="4105275"/>
          <p14:tracePt t="58119" x="5421313" y="4130675"/>
          <p14:tracePt t="58127" x="5421313" y="4146550"/>
          <p14:tracePt t="58135" x="5411788" y="4164013"/>
          <p14:tracePt t="58143" x="5411788" y="4181475"/>
          <p14:tracePt t="58151" x="5411788" y="4197350"/>
          <p14:tracePt t="58159" x="5411788" y="4214813"/>
          <p14:tracePt t="58167" x="5411788" y="4224338"/>
          <p14:tracePt t="58179" x="5411788" y="4232275"/>
          <p14:tracePt t="58183" x="5411788" y="4240213"/>
          <p14:tracePt t="58191" x="5411788" y="4249738"/>
          <p14:tracePt t="58207" x="5411788" y="4265613"/>
          <p14:tracePt t="58223" x="5411788" y="4275138"/>
          <p14:tracePt t="58239" x="5411788" y="4283075"/>
          <p14:tracePt t="58247" x="5411788" y="4291013"/>
          <p14:tracePt t="58255" x="5411788" y="4300538"/>
          <p14:tracePt t="58279" x="5411788" y="4308475"/>
          <p14:tracePt t="58303" x="5403850" y="4316413"/>
          <p14:tracePt t="58327" x="5394325" y="4316413"/>
          <p14:tracePt t="58351" x="5394325" y="4325938"/>
          <p14:tracePt t="58375" x="5394325" y="4333875"/>
          <p14:tracePt t="59999" x="5368925" y="4341813"/>
          <p14:tracePt t="60007" x="5343525" y="4341813"/>
          <p14:tracePt t="60015" x="5302250" y="4351338"/>
          <p14:tracePt t="60023" x="5267325" y="4359275"/>
          <p14:tracePt t="60031" x="5241925" y="4376738"/>
          <p14:tracePt t="60039" x="5224463" y="4384675"/>
          <p14:tracePt t="60047" x="5191125" y="4394200"/>
          <p14:tracePt t="60055" x="5148263" y="4419600"/>
          <p14:tracePt t="60063" x="5140325" y="4435475"/>
          <p14:tracePt t="60071" x="5114925" y="4435475"/>
          <p14:tracePt t="60079" x="5072063" y="4452938"/>
          <p14:tracePt t="60087" x="5054600" y="4460875"/>
          <p14:tracePt t="60095" x="5021263" y="4470400"/>
          <p14:tracePt t="60103" x="5003800" y="4470400"/>
          <p14:tracePt t="60111" x="4978400" y="4478338"/>
          <p14:tracePt t="60119" x="4935538" y="4478338"/>
          <p14:tracePt t="60127" x="4902200" y="4478338"/>
          <p14:tracePt t="60135" x="4859338" y="4495800"/>
          <p14:tracePt t="60143" x="4833938" y="4495800"/>
          <p14:tracePt t="60151" x="4826000" y="4495800"/>
          <p14:tracePt t="60173" x="4749800" y="4495800"/>
          <p14:tracePt t="60175" x="4714875" y="4495800"/>
          <p14:tracePt t="60183" x="4673600" y="4495800"/>
          <p14:tracePt t="60191" x="4638675" y="4486275"/>
          <p14:tracePt t="60199" x="4579938" y="4486275"/>
          <p14:tracePt t="60207" x="4537075" y="4478338"/>
          <p14:tracePt t="60215" x="4476750" y="4460875"/>
          <p14:tracePt t="60223" x="4425950" y="4452938"/>
          <p14:tracePt t="60231" x="4367213" y="4427538"/>
          <p14:tracePt t="60239" x="4306888" y="4427538"/>
          <p14:tracePt t="60247" x="4230688" y="4410075"/>
          <p14:tracePt t="60255" x="4162425" y="4410075"/>
          <p14:tracePt t="60263" x="4121150" y="4402138"/>
          <p14:tracePt t="60271" x="4027488" y="4384675"/>
          <p14:tracePt t="60279" x="3976688" y="4384675"/>
          <p14:tracePt t="60287" x="3916363" y="4384675"/>
          <p14:tracePt t="60295" x="3840163" y="4376738"/>
          <p14:tracePt t="60303" x="3797300" y="4368800"/>
          <p14:tracePt t="60311" x="3738563" y="4359275"/>
          <p14:tracePt t="60319" x="3678238" y="4359275"/>
          <p14:tracePt t="60327" x="3619500" y="4351338"/>
          <p14:tracePt t="60335" x="3559175" y="4333875"/>
          <p14:tracePt t="60343" x="3525838" y="4333875"/>
          <p14:tracePt t="60351" x="3475038" y="4325938"/>
          <p14:tracePt t="60359" x="3398838" y="4308475"/>
          <p14:tracePt t="60367" x="3338513" y="4300538"/>
          <p14:tracePt t="60375" x="3305175" y="4300538"/>
          <p14:tracePt t="60383" x="3287713" y="4300538"/>
          <p14:tracePt t="60391" x="3236913" y="4291013"/>
          <p14:tracePt t="60399" x="3219450" y="4291013"/>
          <p14:tracePt t="60407" x="3211513" y="4291013"/>
          <p14:tracePt t="60415" x="3203575" y="4291013"/>
          <p14:tracePt t="60423" x="3194050" y="4291013"/>
          <p14:tracePt t="60431" x="3186113" y="4291013"/>
          <p14:tracePt t="60439" x="3178175" y="4291013"/>
          <p14:tracePt t="60455" x="3160713" y="4291013"/>
          <p14:tracePt t="60463" x="3152775" y="4291013"/>
          <p14:tracePt t="60479" x="3135313" y="4291013"/>
          <p14:tracePt t="60487" x="3117850" y="4300538"/>
          <p14:tracePt t="60503" x="3109913" y="4308475"/>
          <p14:tracePt t="60535" x="3109913" y="4316413"/>
          <p14:tracePt t="60775" x="3084513" y="4316413"/>
          <p14:tracePt t="60799" x="3067050" y="4325938"/>
          <p14:tracePt t="61367" x="3033713" y="4325938"/>
          <p14:tracePt t="61375" x="2947988" y="4325938"/>
          <p14:tracePt t="61383" x="2854325" y="4325938"/>
          <p14:tracePt t="61391" x="2727325" y="4325938"/>
          <p14:tracePt t="61399" x="2608263" y="4325938"/>
          <p14:tracePt t="61407" x="2489200" y="4325938"/>
          <p14:tracePt t="61415" x="2362200" y="4325938"/>
          <p14:tracePt t="61423" x="2217738" y="4325938"/>
          <p14:tracePt t="61431" x="2106613" y="4325938"/>
          <p14:tracePt t="61439" x="2022475" y="4325938"/>
          <p14:tracePt t="61447" x="1936750" y="4325938"/>
          <p14:tracePt t="61455" x="1860550" y="4325938"/>
          <p14:tracePt t="61463" x="1809750" y="4325938"/>
          <p14:tracePt t="61471" x="1776413" y="4316413"/>
          <p14:tracePt t="61479" x="1724025" y="4300538"/>
          <p14:tracePt t="61495" x="1708150" y="4300538"/>
          <p14:tracePt t="61511" x="1708150" y="4291013"/>
          <p14:tracePt t="61575" x="1698625" y="4291013"/>
          <p14:tracePt t="61583" x="1682750" y="4291013"/>
          <p14:tracePt t="61599" x="1673225" y="4291013"/>
          <p14:tracePt t="61615" x="1665288" y="4291013"/>
          <p14:tracePt t="61639" x="1657350" y="4283075"/>
          <p14:tracePt t="61647" x="1647825" y="4283075"/>
          <p14:tracePt t="61655" x="1639888" y="4283075"/>
          <p14:tracePt t="61687" x="1614488" y="4283075"/>
          <p14:tracePt t="61711" x="1606550" y="4283075"/>
          <p14:tracePt t="61719" x="1589088" y="4275138"/>
          <p14:tracePt t="61735" x="1579563" y="4275138"/>
          <p14:tracePt t="61751" x="1571625" y="4275138"/>
          <p14:tracePt t="61775" x="1563688" y="4265613"/>
          <p14:tracePt t="61823" x="1554163" y="4265613"/>
          <p14:tracePt t="61831" x="1546225" y="4257675"/>
          <p14:tracePt t="61839" x="1538288" y="4257675"/>
          <p14:tracePt t="61855" x="1538288" y="4249738"/>
          <p14:tracePt t="61871" x="1512888" y="4249738"/>
          <p14:tracePt t="61887" x="1512888" y="4240213"/>
          <p14:tracePt t="61895" x="1503363" y="4232275"/>
          <p14:tracePt t="62087" x="1520825" y="4240213"/>
          <p14:tracePt t="62111" x="1554163" y="4240213"/>
          <p14:tracePt t="62119" x="1571625" y="4249738"/>
          <p14:tracePt t="62127" x="1589088" y="4249738"/>
          <p14:tracePt t="62135" x="1614488" y="4265613"/>
          <p14:tracePt t="62143" x="1647825" y="4275138"/>
          <p14:tracePt t="62151" x="1665288" y="4275138"/>
          <p14:tracePt t="62159" x="1708150" y="4275138"/>
          <p14:tracePt t="62167" x="1741488" y="4275138"/>
          <p14:tracePt t="62184" x="1817688" y="4275138"/>
          <p14:tracePt t="62191" x="1868488" y="4275138"/>
          <p14:tracePt t="62199" x="1911350" y="4275138"/>
          <p14:tracePt t="62207" x="1946275" y="4275138"/>
          <p14:tracePt t="62215" x="1971675" y="4275138"/>
          <p14:tracePt t="62223" x="1997075" y="4275138"/>
          <p14:tracePt t="62231" x="2022475" y="4275138"/>
          <p14:tracePt t="62239" x="2047875" y="4275138"/>
          <p14:tracePt t="62247" x="2065338" y="4275138"/>
          <p14:tracePt t="62255" x="2081213" y="4275138"/>
          <p14:tracePt t="62263" x="2106613" y="4275138"/>
          <p14:tracePt t="62271" x="2116138" y="4275138"/>
          <p14:tracePt t="62279" x="2141538" y="4283075"/>
          <p14:tracePt t="62287" x="2174875" y="4283075"/>
          <p14:tracePt t="62295" x="2192338" y="4283075"/>
          <p14:tracePt t="62303" x="2235200" y="4283075"/>
          <p14:tracePt t="62311" x="2286000" y="4283075"/>
          <p14:tracePt t="62319" x="2370138" y="4308475"/>
          <p14:tracePt t="62327" x="2430463" y="4308475"/>
          <p14:tracePt t="62335" x="2455863" y="4308475"/>
          <p14:tracePt t="62343" x="2489200" y="4308475"/>
          <p14:tracePt t="62351" x="2506663" y="4308475"/>
          <p14:tracePt t="62359" x="2524125" y="4308475"/>
          <p14:tracePt t="62367" x="2540000" y="4316413"/>
          <p14:tracePt t="62375" x="2565400" y="4316413"/>
          <p14:tracePt t="62383" x="2574925" y="4316413"/>
          <p14:tracePt t="62407" x="2582863" y="4316413"/>
          <p14:tracePt t="62415" x="2600325" y="4316413"/>
          <p14:tracePt t="62423" x="2608263" y="4316413"/>
          <p14:tracePt t="62431" x="2633663" y="4316413"/>
          <p14:tracePt t="62439" x="2651125" y="4316413"/>
          <p14:tracePt t="62447" x="2676525" y="4316413"/>
          <p14:tracePt t="62455" x="2719388" y="4316413"/>
          <p14:tracePt t="62463" x="2727325" y="4316413"/>
          <p14:tracePt t="62471" x="2735263" y="4316413"/>
          <p14:tracePt t="62479" x="2752725" y="4316413"/>
          <p14:tracePt t="62487" x="2786063" y="4316413"/>
          <p14:tracePt t="62495" x="2795588" y="4316413"/>
          <p14:tracePt t="62503" x="2820988" y="4316413"/>
          <p14:tracePt t="62511" x="2828925" y="4316413"/>
          <p14:tracePt t="62527" x="2838450" y="4308475"/>
          <p14:tracePt t="62535" x="2863850" y="4308475"/>
          <p14:tracePt t="62551" x="2889250" y="4308475"/>
          <p14:tracePt t="62559" x="2897188" y="4308475"/>
          <p14:tracePt t="62567" x="2905125" y="4300538"/>
          <p14:tracePt t="62575" x="2922588" y="4300538"/>
          <p14:tracePt t="62583" x="2930525" y="4300538"/>
          <p14:tracePt t="62591" x="2940050" y="4300538"/>
          <p14:tracePt t="62599" x="2955925" y="4300538"/>
          <p14:tracePt t="62615" x="2965450" y="4300538"/>
          <p14:tracePt t="62623" x="2982913" y="4300538"/>
          <p14:tracePt t="62631" x="2990850" y="4291013"/>
          <p14:tracePt t="62639" x="2998788" y="4283075"/>
          <p14:tracePt t="62655" x="3008313" y="4283075"/>
          <p14:tracePt t="62663" x="3016250" y="4283075"/>
          <p14:tracePt t="62671" x="3024188" y="4275138"/>
          <p14:tracePt t="62679" x="3033713" y="4265613"/>
          <p14:tracePt t="62687" x="3049588" y="4265613"/>
          <p14:tracePt t="62695" x="3059113" y="4249738"/>
          <p14:tracePt t="62711" x="3067050" y="4249738"/>
          <p14:tracePt t="62719" x="3092450" y="4240213"/>
          <p14:tracePt t="62727" x="3100388" y="4232275"/>
          <p14:tracePt t="62735" x="3117850" y="4232275"/>
          <p14:tracePt t="62743" x="3135313" y="4214813"/>
          <p14:tracePt t="62751" x="3168650" y="4206875"/>
          <p14:tracePt t="62759" x="3178175" y="4197350"/>
          <p14:tracePt t="62767" x="3211513" y="4181475"/>
          <p14:tracePt t="62775" x="3244850" y="4164013"/>
          <p14:tracePt t="62783" x="3262313" y="4156075"/>
          <p14:tracePt t="62791" x="3287713" y="4146550"/>
          <p14:tracePt t="62799" x="3305175" y="4138613"/>
          <p14:tracePt t="62807" x="3313113" y="4130675"/>
          <p14:tracePt t="62823" x="3330575" y="4121150"/>
          <p14:tracePt t="62871" x="3338513" y="4121150"/>
          <p14:tracePt t="63047" x="3330575" y="4121150"/>
          <p14:tracePt t="63055" x="3322638" y="4121150"/>
          <p14:tracePt t="63063" x="3297238" y="4130675"/>
          <p14:tracePt t="63071" x="3279775" y="4130675"/>
          <p14:tracePt t="63079" x="3254375" y="4138613"/>
          <p14:tracePt t="63095" x="3228975" y="4146550"/>
          <p14:tracePt t="63111" x="3211513" y="4146550"/>
          <p14:tracePt t="63119" x="3186113" y="4146550"/>
          <p14:tracePt t="63135" x="3160713" y="4146550"/>
          <p14:tracePt t="63151" x="3135313" y="4164013"/>
          <p14:tracePt t="63159" x="3127375" y="4164013"/>
          <p14:tracePt t="63173" x="3092450" y="4171950"/>
          <p14:tracePt t="63175" x="3067050" y="4181475"/>
          <p14:tracePt t="63183" x="3033713" y="4181475"/>
          <p14:tracePt t="63191" x="2990850" y="4181475"/>
          <p14:tracePt t="63199" x="2930525" y="4189413"/>
          <p14:tracePt t="63207" x="2863850" y="4206875"/>
          <p14:tracePt t="63215" x="2803525" y="4206875"/>
          <p14:tracePt t="63223" x="2744788" y="4206875"/>
          <p14:tracePt t="63231" x="2701925" y="4224338"/>
          <p14:tracePt t="63239" x="2641600" y="4232275"/>
          <p14:tracePt t="63247" x="2565400" y="4232275"/>
          <p14:tracePt t="63255" x="2497138" y="4232275"/>
          <p14:tracePt t="63263" x="2471738" y="4232275"/>
          <p14:tracePt t="63271" x="2446338" y="4240213"/>
          <p14:tracePt t="63279" x="2405063" y="4240213"/>
          <p14:tracePt t="63287" x="2362200" y="4240213"/>
          <p14:tracePt t="63295" x="2319338" y="4249738"/>
          <p14:tracePt t="63303" x="2286000" y="4257675"/>
          <p14:tracePt t="63311" x="2251075" y="4257675"/>
          <p14:tracePt t="63319" x="2217738" y="4265613"/>
          <p14:tracePt t="63327" x="2200275" y="4265613"/>
          <p14:tracePt t="63335" x="2174875" y="4265613"/>
          <p14:tracePt t="63343" x="2141538" y="4265613"/>
          <p14:tracePt t="63351" x="2124075" y="4265613"/>
          <p14:tracePt t="63359" x="2090738" y="4265613"/>
          <p14:tracePt t="63367" x="2055813" y="4265613"/>
          <p14:tracePt t="63375" x="2047875" y="4265613"/>
          <p14:tracePt t="63383" x="2012950" y="4265613"/>
          <p14:tracePt t="63391" x="1987550" y="4265613"/>
          <p14:tracePt t="63399" x="1962150" y="4265613"/>
          <p14:tracePt t="63407" x="1946275" y="4265613"/>
          <p14:tracePt t="63415" x="1911350" y="4265613"/>
          <p14:tracePt t="63423" x="1893888" y="4265613"/>
          <p14:tracePt t="63431" x="1868488" y="4265613"/>
          <p14:tracePt t="63439" x="1827213" y="4265613"/>
          <p14:tracePt t="63447" x="1792288" y="4265613"/>
          <p14:tracePt t="63455" x="1741488" y="4265613"/>
          <p14:tracePt t="63463" x="1724025" y="4265613"/>
          <p14:tracePt t="63471" x="1698625" y="4265613"/>
          <p14:tracePt t="63479" x="1690688" y="4265613"/>
          <p14:tracePt t="63487" x="1665288" y="4265613"/>
          <p14:tracePt t="63495" x="1657350" y="4265613"/>
          <p14:tracePt t="63503" x="1631950" y="4265613"/>
          <p14:tracePt t="63511" x="1622425" y="4265613"/>
          <p14:tracePt t="63519" x="1606550" y="4265613"/>
          <p14:tracePt t="63527" x="1589088" y="4265613"/>
          <p14:tracePt t="63543" x="1571625" y="4265613"/>
          <p14:tracePt t="63551" x="1563688" y="4265613"/>
          <p14:tracePt t="63567" x="1554163" y="4265613"/>
          <p14:tracePt t="63575" x="1538288" y="4265613"/>
          <p14:tracePt t="63591" x="1520825" y="4265613"/>
          <p14:tracePt t="63599" x="1512888" y="4257675"/>
          <p14:tracePt t="63607" x="1495425" y="4249738"/>
          <p14:tracePt t="63615" x="1477963" y="4240213"/>
          <p14:tracePt t="63623" x="1470025" y="4240213"/>
          <p14:tracePt t="63631" x="1444625" y="4232275"/>
          <p14:tracePt t="63639" x="1435100" y="4232275"/>
          <p14:tracePt t="63647" x="1427163" y="4232275"/>
          <p14:tracePt t="63663" x="1409700" y="4224338"/>
          <p14:tracePt t="63671" x="1401763" y="4224338"/>
          <p14:tracePt t="63815" x="1393825" y="4224338"/>
          <p14:tracePt t="63839" x="1401763" y="4249738"/>
          <p14:tracePt t="63847" x="1427163" y="4257675"/>
          <p14:tracePt t="63855" x="1470025" y="4265613"/>
          <p14:tracePt t="63863" x="1503363" y="4265613"/>
          <p14:tracePt t="63871" x="1571625" y="4300538"/>
          <p14:tracePt t="63879" x="1606550" y="4308475"/>
          <p14:tracePt t="63887" x="1665288" y="4316413"/>
          <p14:tracePt t="63895" x="1724025" y="4351338"/>
          <p14:tracePt t="63903" x="1766888" y="4359275"/>
          <p14:tracePt t="63911" x="1817688" y="4368800"/>
          <p14:tracePt t="63919" x="1852613" y="4376738"/>
          <p14:tracePt t="63927" x="1893888" y="4376738"/>
          <p14:tracePt t="63935" x="1936750" y="4394200"/>
          <p14:tracePt t="63943" x="1987550" y="4394200"/>
          <p14:tracePt t="63951" x="2047875" y="4402138"/>
          <p14:tracePt t="63959" x="2090738" y="4410075"/>
          <p14:tracePt t="63967" x="2157413" y="4410075"/>
          <p14:tracePt t="63975" x="2217738" y="4427538"/>
          <p14:tracePt t="63983" x="2286000" y="4445000"/>
          <p14:tracePt t="63991" x="2327275" y="4445000"/>
          <p14:tracePt t="63999" x="2362200" y="4445000"/>
          <p14:tracePt t="64007" x="2370138" y="4445000"/>
          <p14:tracePt t="64015" x="2405063" y="4445000"/>
          <p14:tracePt t="64023" x="2430463" y="4445000"/>
          <p14:tracePt t="64031" x="2438400" y="4445000"/>
          <p14:tracePt t="64039" x="2463800" y="4445000"/>
          <p14:tracePt t="64047" x="2489200" y="4445000"/>
          <p14:tracePt t="64055" x="2514600" y="4445000"/>
          <p14:tracePt t="64063" x="2549525" y="4445000"/>
          <p14:tracePt t="64071" x="2565400" y="4445000"/>
          <p14:tracePt t="64079" x="2582863" y="4445000"/>
          <p14:tracePt t="64087" x="2625725" y="4445000"/>
          <p14:tracePt t="64095" x="2659063" y="4445000"/>
          <p14:tracePt t="64103" x="2701925" y="4445000"/>
          <p14:tracePt t="64111" x="2727325" y="4445000"/>
          <p14:tracePt t="64119" x="2752725" y="4435475"/>
          <p14:tracePt t="64127" x="2778125" y="4427538"/>
          <p14:tracePt t="64135" x="2803525" y="4410075"/>
          <p14:tracePt t="64143" x="2820988" y="4410075"/>
          <p14:tracePt t="64151" x="2846388" y="4402138"/>
          <p14:tracePt t="64159" x="2863850" y="4394200"/>
          <p14:tracePt t="64178" x="2905125" y="4384675"/>
          <p14:tracePt t="64183" x="2930525" y="4368800"/>
          <p14:tracePt t="64191" x="2947988" y="4359275"/>
          <p14:tracePt t="64199" x="2973388" y="4351338"/>
          <p14:tracePt t="64207" x="2998788" y="4325938"/>
          <p14:tracePt t="64215" x="3024188" y="4316413"/>
          <p14:tracePt t="64223" x="3033713" y="4308475"/>
          <p14:tracePt t="64231" x="3067050" y="4300538"/>
          <p14:tracePt t="64239" x="3074988" y="4291013"/>
          <p14:tracePt t="64255" x="3084513" y="4291013"/>
          <p14:tracePt t="64287" x="3092450" y="4283075"/>
          <p14:tracePt t="64359" x="3100388" y="4275138"/>
          <p14:tracePt t="64399" x="3092450" y="4275138"/>
          <p14:tracePt t="64407" x="3074988" y="4275138"/>
          <p14:tracePt t="64423" x="3067050" y="4275138"/>
          <p14:tracePt t="64431" x="3059113" y="4275138"/>
          <p14:tracePt t="64519" x="3059113" y="4257675"/>
          <p14:tracePt t="64527" x="3059113" y="4249738"/>
          <p14:tracePt t="64535" x="3059113" y="4240213"/>
          <p14:tracePt t="64543" x="3049588" y="4224338"/>
          <p14:tracePt t="64551" x="3049588" y="4197350"/>
          <p14:tracePt t="64559" x="3033713" y="4189413"/>
          <p14:tracePt t="64567" x="3024188" y="4164013"/>
          <p14:tracePt t="64575" x="3016250" y="4138613"/>
          <p14:tracePt t="64583" x="3008313" y="4121150"/>
          <p14:tracePt t="64591" x="2990850" y="4105275"/>
          <p14:tracePt t="64599" x="2973388" y="4087813"/>
          <p14:tracePt t="64607" x="2947988" y="4062413"/>
          <p14:tracePt t="64615" x="2914650" y="4037013"/>
          <p14:tracePt t="64623" x="2871788" y="4019550"/>
          <p14:tracePt t="64631" x="2838450" y="3986213"/>
          <p14:tracePt t="64639" x="2828925" y="3986213"/>
          <p14:tracePt t="64647" x="2795588" y="3976688"/>
          <p14:tracePt t="64655" x="2778125" y="3968750"/>
          <p14:tracePt t="64663" x="2752725" y="3968750"/>
          <p14:tracePt t="64671" x="2727325" y="3951288"/>
          <p14:tracePt t="64679" x="2727325" y="3943350"/>
          <p14:tracePt t="64687" x="2709863" y="3935413"/>
          <p14:tracePt t="64695" x="2701925" y="3935413"/>
          <p14:tracePt t="64711" x="2668588" y="3925888"/>
          <p14:tracePt t="64727" x="2651125" y="3908425"/>
          <p14:tracePt t="64735" x="2641600" y="3900488"/>
          <p14:tracePt t="64743" x="2616200" y="3900488"/>
          <p14:tracePt t="64751" x="2590800" y="3883025"/>
          <p14:tracePt t="64759" x="2549525" y="3867150"/>
          <p14:tracePt t="64767" x="2497138" y="3849688"/>
          <p14:tracePt t="64775" x="2455863" y="3832225"/>
          <p14:tracePt t="64783" x="2420938" y="3824288"/>
          <p14:tracePt t="64791" x="2362200" y="3816350"/>
          <p14:tracePt t="64799" x="2286000" y="3781425"/>
          <p14:tracePt t="64807" x="2208213" y="3773488"/>
          <p14:tracePt t="64815" x="2149475" y="3763963"/>
          <p14:tracePt t="64823" x="2073275" y="3730625"/>
          <p14:tracePt t="64831" x="2030413" y="3730625"/>
          <p14:tracePt t="64839" x="2012950" y="3730625"/>
          <p14:tracePt t="64847" x="1987550" y="3730625"/>
          <p14:tracePt t="64855" x="1962150" y="3730625"/>
          <p14:tracePt t="64863" x="1954213" y="3730625"/>
          <p14:tracePt t="64871" x="1946275" y="3730625"/>
          <p14:tracePt t="64879" x="1936750" y="3730625"/>
          <p14:tracePt t="64887" x="1920875" y="3730625"/>
          <p14:tracePt t="64895" x="1903413" y="3738563"/>
          <p14:tracePt t="64903" x="1878013" y="3748088"/>
          <p14:tracePt t="64911" x="1843088" y="3763963"/>
          <p14:tracePt t="64919" x="1827213" y="3781425"/>
          <p14:tracePt t="64927" x="1784350" y="3816350"/>
          <p14:tracePt t="64935" x="1733550" y="3857625"/>
          <p14:tracePt t="64943" x="1682750" y="3908425"/>
          <p14:tracePt t="64951" x="1657350" y="3935413"/>
          <p14:tracePt t="64959" x="1631950" y="3968750"/>
          <p14:tracePt t="64967" x="1579563" y="4019550"/>
          <p14:tracePt t="64975" x="1571625" y="4037013"/>
          <p14:tracePt t="64983" x="1554163" y="4062413"/>
          <p14:tracePt t="64991" x="1546225" y="4070350"/>
          <p14:tracePt t="64999" x="1538288" y="4079875"/>
          <p14:tracePt t="65007" x="1538288" y="4087813"/>
          <p14:tracePt t="65023" x="1538288" y="4105275"/>
          <p14:tracePt t="65031" x="1538288" y="4113213"/>
          <p14:tracePt t="65047" x="1538288" y="4138613"/>
          <p14:tracePt t="65063" x="1538288" y="4156075"/>
          <p14:tracePt t="65071" x="1538288" y="4171950"/>
          <p14:tracePt t="65087" x="1538288" y="4181475"/>
          <p14:tracePt t="65095" x="1538288" y="4206875"/>
          <p14:tracePt t="65103" x="1538288" y="4224338"/>
          <p14:tracePt t="65111" x="1579563" y="4249738"/>
          <p14:tracePt t="65119" x="1614488" y="4265613"/>
          <p14:tracePt t="65127" x="1647825" y="4275138"/>
          <p14:tracePt t="65135" x="1690688" y="4308475"/>
          <p14:tracePt t="65143" x="1724025" y="4316413"/>
          <p14:tracePt t="65151" x="1758950" y="4325938"/>
          <p14:tracePt t="65159" x="1792288" y="4333875"/>
          <p14:tracePt t="65168" x="1827213" y="4351338"/>
          <p14:tracePt t="65175" x="1911350" y="4368800"/>
          <p14:tracePt t="65183" x="1962150" y="4368800"/>
          <p14:tracePt t="65191" x="2005013" y="4402138"/>
          <p14:tracePt t="65199" x="2065338" y="4410075"/>
          <p14:tracePt t="65207" x="2116138" y="4419600"/>
          <p14:tracePt t="65215" x="2149475" y="4435475"/>
          <p14:tracePt t="65223" x="2182813" y="4445000"/>
          <p14:tracePt t="65263" x="2192338" y="4445000"/>
          <p14:tracePt t="65287" x="2200275" y="4445000"/>
          <p14:tracePt t="65303" x="2217738" y="4445000"/>
          <p14:tracePt t="65311" x="2225675" y="4445000"/>
          <p14:tracePt t="65319" x="2251075" y="4445000"/>
          <p14:tracePt t="65335" x="2268538" y="4445000"/>
          <p14:tracePt t="65343" x="2286000" y="4445000"/>
          <p14:tracePt t="65359" x="2301875" y="4445000"/>
          <p14:tracePt t="65367" x="2311400" y="4445000"/>
          <p14:tracePt t="65375" x="2319338" y="4445000"/>
          <p14:tracePt t="65383" x="2336800" y="4445000"/>
          <p14:tracePt t="65391" x="2344738" y="4445000"/>
          <p14:tracePt t="65399" x="2362200" y="4445000"/>
          <p14:tracePt t="65407" x="2387600" y="4435475"/>
          <p14:tracePt t="65415" x="2405063" y="4435475"/>
          <p14:tracePt t="65423" x="2430463" y="4427538"/>
          <p14:tracePt t="65431" x="2446338" y="4427538"/>
          <p14:tracePt t="65439" x="2481263" y="4394200"/>
          <p14:tracePt t="65447" x="2506663" y="4394200"/>
          <p14:tracePt t="65455" x="2514600" y="4384675"/>
          <p14:tracePt t="65463" x="2540000" y="4368800"/>
          <p14:tracePt t="65471" x="2557463" y="4359275"/>
          <p14:tracePt t="65479" x="2582863" y="4341813"/>
          <p14:tracePt t="65487" x="2590800" y="4325938"/>
          <p14:tracePt t="65503" x="2600325" y="4325938"/>
          <p14:tracePt t="65511" x="2625725" y="4316413"/>
          <p14:tracePt t="65527" x="2633663" y="4308475"/>
          <p14:tracePt t="65535" x="2651125" y="4308475"/>
          <p14:tracePt t="65543" x="2668588" y="4291013"/>
          <p14:tracePt t="65559" x="2668588" y="4283075"/>
          <p14:tracePt t="65575" x="2701925" y="4283075"/>
          <p14:tracePt t="65583" x="2719388" y="4275138"/>
          <p14:tracePt t="65591" x="2727325" y="4275138"/>
          <p14:tracePt t="65599" x="2744788" y="4257675"/>
          <p14:tracePt t="65607" x="2752725" y="4249738"/>
          <p14:tracePt t="65615" x="2760663" y="4249738"/>
          <p14:tracePt t="65623" x="2778125" y="4232275"/>
          <p14:tracePt t="65631" x="2795588" y="4214813"/>
          <p14:tracePt t="65639" x="2803525" y="4197350"/>
          <p14:tracePt t="65647" x="2820988" y="4181475"/>
          <p14:tracePt t="65663" x="2838450" y="4156075"/>
          <p14:tracePt t="65671" x="2846388" y="4138613"/>
          <p14:tracePt t="65679" x="2846388" y="4113213"/>
          <p14:tracePt t="65687" x="2854325" y="4095750"/>
          <p14:tracePt t="65695" x="2854325" y="4062413"/>
          <p14:tracePt t="65703" x="2854325" y="4037013"/>
          <p14:tracePt t="65711" x="2854325" y="4019550"/>
          <p14:tracePt t="65719" x="2854325" y="3986213"/>
          <p14:tracePt t="65727" x="2854325" y="3951288"/>
          <p14:tracePt t="65735" x="2854325" y="3917950"/>
          <p14:tracePt t="65743" x="2838450" y="3883025"/>
          <p14:tracePt t="65751" x="2795588" y="3849688"/>
          <p14:tracePt t="65759" x="2744788" y="3806825"/>
          <p14:tracePt t="65767" x="2701925" y="3798888"/>
          <p14:tracePt t="65775" x="2641600" y="3773488"/>
          <p14:tracePt t="65783" x="2574925" y="3748088"/>
          <p14:tracePt t="65791" x="2506663" y="3738563"/>
          <p14:tracePt t="65799" x="2430463" y="3705225"/>
          <p14:tracePt t="65807" x="2344738" y="3687763"/>
          <p14:tracePt t="65815" x="2286000" y="3679825"/>
          <p14:tracePt t="65823" x="2235200" y="3679825"/>
          <p14:tracePt t="65831" x="2208213" y="3679825"/>
          <p14:tracePt t="65839" x="2166938" y="3679825"/>
          <p14:tracePt t="65847" x="2141538" y="3679825"/>
          <p14:tracePt t="65855" x="2098675" y="3679825"/>
          <p14:tracePt t="65863" x="2065338" y="3679825"/>
          <p14:tracePt t="65871" x="2022475" y="3679825"/>
          <p14:tracePt t="65887" x="2005013" y="3679825"/>
          <p14:tracePt t="65895" x="1987550" y="3679825"/>
          <p14:tracePt t="65903" x="1971675" y="3679825"/>
          <p14:tracePt t="65911" x="1946275" y="3697288"/>
          <p14:tracePt t="65919" x="1936750" y="3705225"/>
          <p14:tracePt t="65927" x="1920875" y="3713163"/>
          <p14:tracePt t="65935" x="1885950" y="3738563"/>
          <p14:tracePt t="65943" x="1860550" y="3756025"/>
          <p14:tracePt t="65951" x="1835150" y="3773488"/>
          <p14:tracePt t="65959" x="1827213" y="3781425"/>
          <p14:tracePt t="65967" x="1827213" y="3790950"/>
          <p14:tracePt t="65975" x="1801813" y="3824288"/>
          <p14:tracePt t="65983" x="1792288" y="3841750"/>
          <p14:tracePt t="65991" x="1784350" y="3857625"/>
          <p14:tracePt t="65999" x="1766888" y="3892550"/>
          <p14:tracePt t="66007" x="1766888" y="3900488"/>
          <p14:tracePt t="66015" x="1766888" y="3935413"/>
          <p14:tracePt t="66023" x="1766888" y="3960813"/>
          <p14:tracePt t="66031" x="1766888" y="3976688"/>
          <p14:tracePt t="66039" x="1766888" y="4011613"/>
          <p14:tracePt t="66047" x="1766888" y="4037013"/>
          <p14:tracePt t="66055" x="1776413" y="4062413"/>
          <p14:tracePt t="66063" x="1801813" y="4095750"/>
          <p14:tracePt t="66071" x="1817688" y="4113213"/>
          <p14:tracePt t="66079" x="1835150" y="4130675"/>
          <p14:tracePt t="66087" x="1843088" y="4138613"/>
          <p14:tracePt t="66095" x="1860550" y="4156075"/>
          <p14:tracePt t="66103" x="1868488" y="4181475"/>
          <p14:tracePt t="66111" x="1893888" y="4197350"/>
          <p14:tracePt t="66119" x="1920875" y="4214813"/>
          <p14:tracePt t="66127" x="1946275" y="4232275"/>
          <p14:tracePt t="66135" x="1954213" y="4257675"/>
          <p14:tracePt t="66143" x="1979613" y="4275138"/>
          <p14:tracePt t="66151" x="2012950" y="4300538"/>
          <p14:tracePt t="66173" x="2073275" y="4333875"/>
          <p14:tracePt t="66175" x="2098675" y="4341813"/>
          <p14:tracePt t="66183" x="2141538" y="4351338"/>
          <p14:tracePt t="66191" x="2217738" y="4368800"/>
          <p14:tracePt t="66199" x="2276475" y="4368800"/>
          <p14:tracePt t="66207" x="2379663" y="4384675"/>
          <p14:tracePt t="66215" x="2463800" y="4394200"/>
          <p14:tracePt t="66223" x="2574925" y="4402138"/>
          <p14:tracePt t="66231" x="2684463" y="4402138"/>
          <p14:tracePt t="66239" x="2811463" y="4402138"/>
          <p14:tracePt t="66247" x="2940050" y="4402138"/>
          <p14:tracePt t="66255" x="3024188" y="4402138"/>
          <p14:tracePt t="66263" x="3109913" y="4402138"/>
          <p14:tracePt t="66271" x="3168650" y="4402138"/>
          <p14:tracePt t="66279" x="3228975" y="4384675"/>
          <p14:tracePt t="66287" x="3244850" y="4384675"/>
          <p14:tracePt t="66295" x="3254375" y="4376738"/>
          <p14:tracePt t="66303" x="3254375" y="4368800"/>
          <p14:tracePt t="66327" x="3262313" y="4368800"/>
          <p14:tracePt t="66335" x="3262313" y="4359275"/>
          <p14:tracePt t="66351" x="3262313" y="4351338"/>
          <p14:tracePt t="66407" x="3262313" y="4341813"/>
          <p14:tracePt t="66463" x="3262313" y="4325938"/>
          <p14:tracePt t="66479" x="3254375" y="4316413"/>
          <p14:tracePt t="68679" x="3254375" y="4325938"/>
          <p14:tracePt t="68687" x="3262313" y="4351338"/>
          <p14:tracePt t="68695" x="3262313" y="4359275"/>
          <p14:tracePt t="68703" x="3270250" y="4376738"/>
          <p14:tracePt t="68711" x="3287713" y="4394200"/>
          <p14:tracePt t="68719" x="3297238" y="4402138"/>
          <p14:tracePt t="68727" x="3297238" y="4410075"/>
          <p14:tracePt t="68735" x="3297238" y="4419600"/>
          <p14:tracePt t="68743" x="3297238" y="4427538"/>
          <p14:tracePt t="68759" x="3297238" y="4445000"/>
          <p14:tracePt t="68775" x="3305175" y="4452938"/>
          <p14:tracePt t="68839" x="3313113" y="4452938"/>
          <p14:tracePt t="68935" x="3330575" y="4452938"/>
          <p14:tracePt t="68943" x="3348038" y="4452938"/>
          <p14:tracePt t="68951" x="3373438" y="4452938"/>
          <p14:tracePt t="68959" x="3414713" y="4470400"/>
          <p14:tracePt t="68967" x="3441700" y="4470400"/>
          <p14:tracePt t="68975" x="3492500" y="4478338"/>
          <p14:tracePt t="68983" x="3517900" y="4478338"/>
          <p14:tracePt t="68991" x="3568700" y="4486275"/>
          <p14:tracePt t="68999" x="3586163" y="4495800"/>
          <p14:tracePt t="69007" x="3652838" y="4503738"/>
          <p14:tracePt t="69015" x="3662363" y="4503738"/>
          <p14:tracePt t="69023" x="3713163" y="4513263"/>
          <p14:tracePt t="69031" x="3763963" y="4513263"/>
          <p14:tracePt t="69039" x="3840163" y="4513263"/>
          <p14:tracePt t="69047" x="3883025" y="4513263"/>
          <p14:tracePt t="69055" x="3925888" y="4513263"/>
          <p14:tracePt t="69063" x="3951288" y="4513263"/>
          <p14:tracePt t="69071" x="3992563" y="4513263"/>
          <p14:tracePt t="69079" x="4010025" y="4513263"/>
          <p14:tracePt t="69087" x="4027488" y="4513263"/>
          <p14:tracePt t="69095" x="4044950" y="4513263"/>
          <p14:tracePt t="69103" x="4060825" y="4503738"/>
          <p14:tracePt t="69127" x="4078288" y="4495800"/>
          <p14:tracePt t="69135" x="4086225" y="4486275"/>
          <p14:tracePt t="69167" x="4095750" y="4486275"/>
          <p14:tracePt t="69183" x="4103688" y="4486275"/>
          <p14:tracePt t="69191" x="4111625" y="4486275"/>
          <p14:tracePt t="69247" x="4121150" y="4486275"/>
          <p14:tracePt t="69575" x="4146550" y="4470400"/>
          <p14:tracePt t="69591" x="4154488" y="4460875"/>
          <p14:tracePt t="69719" x="4162425" y="4452938"/>
          <p14:tracePt t="70039" x="4162425" y="4445000"/>
          <p14:tracePt t="70047" x="4162425" y="4435475"/>
          <p14:tracePt t="70055" x="4162425" y="4427538"/>
          <p14:tracePt t="70063" x="4162425" y="4402138"/>
          <p14:tracePt t="70071" x="4154488" y="4368800"/>
          <p14:tracePt t="70079" x="4154488" y="4351338"/>
          <p14:tracePt t="70087" x="4146550" y="4333875"/>
          <p14:tracePt t="70095" x="4146550" y="4316413"/>
          <p14:tracePt t="70103" x="4146550" y="4283075"/>
          <p14:tracePt t="70111" x="4137025" y="4249738"/>
          <p14:tracePt t="70119" x="4137025" y="4232275"/>
          <p14:tracePt t="70127" x="4137025" y="4197350"/>
          <p14:tracePt t="70135" x="4137025" y="4171950"/>
          <p14:tracePt t="70143" x="4137025" y="4156075"/>
          <p14:tracePt t="70151" x="4137025" y="4121150"/>
          <p14:tracePt t="70159" x="4137025" y="4087813"/>
          <p14:tracePt t="70167" x="4137025" y="4079875"/>
          <p14:tracePt t="70180" x="4137025" y="4052888"/>
          <p14:tracePt t="70183" x="4137025" y="4011613"/>
          <p14:tracePt t="70191" x="4137025" y="3994150"/>
          <p14:tracePt t="70199" x="4137025" y="3951288"/>
          <p14:tracePt t="70207" x="4137025" y="3908425"/>
          <p14:tracePt t="70215" x="4137025" y="3867150"/>
          <p14:tracePt t="70223" x="4137025" y="3841750"/>
          <p14:tracePt t="70231" x="4137025" y="3824288"/>
          <p14:tracePt t="70239" x="4137025" y="3756025"/>
          <p14:tracePt t="70247" x="4137025" y="3722688"/>
          <p14:tracePt t="70255" x="4137025" y="3679825"/>
          <p14:tracePt t="70263" x="4137025" y="3654425"/>
          <p14:tracePt t="70271" x="4137025" y="3594100"/>
          <p14:tracePt t="70279" x="4137025" y="3535363"/>
          <p14:tracePt t="70287" x="4137025" y="3492500"/>
          <p14:tracePt t="70295" x="4137025" y="3449638"/>
          <p14:tracePt t="70303" x="4137025" y="3408363"/>
          <p14:tracePt t="70311" x="4137025" y="3365500"/>
          <p14:tracePt t="70319" x="4137025" y="3305175"/>
          <p14:tracePt t="70327" x="4137025" y="3246438"/>
          <p14:tracePt t="70335" x="4137025" y="3203575"/>
          <p14:tracePt t="70343" x="4137025" y="3160713"/>
          <p14:tracePt t="70351" x="4137025" y="3119438"/>
          <p14:tracePt t="70359" x="4129088" y="3084513"/>
          <p14:tracePt t="70367" x="4129088" y="3051175"/>
          <p14:tracePt t="70375" x="4111625" y="3016250"/>
          <p14:tracePt t="70383" x="4111625" y="3000375"/>
          <p14:tracePt t="70391" x="4103688" y="2949575"/>
          <p14:tracePt t="70399" x="4103688" y="2940050"/>
          <p14:tracePt t="70407" x="4103688" y="2922588"/>
          <p14:tracePt t="70415" x="4103688" y="2889250"/>
          <p14:tracePt t="70423" x="4103688" y="2881313"/>
          <p14:tracePt t="70431" x="4103688" y="2846388"/>
          <p14:tracePt t="70439" x="4103688" y="2820988"/>
          <p14:tracePt t="70447" x="4103688" y="2813050"/>
          <p14:tracePt t="70455" x="4103688" y="2787650"/>
          <p14:tracePt t="70463" x="4103688" y="2778125"/>
          <p14:tracePt t="70471" x="4103688" y="2744788"/>
          <p14:tracePt t="70479" x="4103688" y="2701925"/>
          <p14:tracePt t="70487" x="4103688" y="2668588"/>
          <p14:tracePt t="70495" x="4103688" y="2643188"/>
          <p14:tracePt t="70503" x="4103688" y="2617788"/>
          <p14:tracePt t="70511" x="4103688" y="2592388"/>
          <p14:tracePt t="70519" x="4103688" y="2566988"/>
          <p14:tracePt t="70527" x="4103688" y="2549525"/>
          <p14:tracePt t="70535" x="4103688" y="2541588"/>
          <p14:tracePt t="70543" x="4103688" y="2524125"/>
          <p14:tracePt t="70551" x="4103688" y="2506663"/>
          <p14:tracePt t="70559" x="4103688" y="2473325"/>
          <p14:tracePt t="70567" x="4103688" y="2463800"/>
          <p14:tracePt t="70575" x="4103688" y="2438400"/>
          <p14:tracePt t="70583" x="4103688" y="2422525"/>
          <p14:tracePt t="70591" x="4103688" y="2405063"/>
          <p14:tracePt t="70599" x="4103688" y="2371725"/>
          <p14:tracePt t="70607" x="4103688" y="2344738"/>
          <p14:tracePt t="70615" x="4103688" y="2328863"/>
          <p14:tracePt t="70623" x="4103688" y="2311400"/>
          <p14:tracePt t="70631" x="4103688" y="2286000"/>
          <p14:tracePt t="70639" x="4095750" y="2278063"/>
          <p14:tracePt t="70647" x="4078288" y="2227263"/>
          <p14:tracePt t="70655" x="4060825" y="2217738"/>
          <p14:tracePt t="70663" x="4052888" y="2200275"/>
          <p14:tracePt t="70671" x="4052888" y="2184400"/>
          <p14:tracePt t="70679" x="4052888" y="2174875"/>
          <p14:tracePt t="70687" x="4035425" y="2159000"/>
          <p14:tracePt t="70695" x="4027488" y="2141538"/>
          <p14:tracePt t="70703" x="4017963" y="2133600"/>
          <p14:tracePt t="70711" x="4010025" y="2108200"/>
          <p14:tracePt t="70719" x="3984625" y="2082800"/>
          <p14:tracePt t="70727" x="3984625" y="2065338"/>
          <p14:tracePt t="70735" x="3976688" y="2065338"/>
          <p14:tracePt t="70815" x="3959225" y="2065338"/>
          <p14:tracePt t="70823" x="3951288" y="2098675"/>
          <p14:tracePt t="70831" x="3941763" y="2141538"/>
          <p14:tracePt t="70839" x="3941763" y="2174875"/>
          <p14:tracePt t="70847" x="3941763" y="2209800"/>
          <p14:tracePt t="70855" x="3941763" y="2235200"/>
          <p14:tracePt t="70863" x="3941763" y="2260600"/>
          <p14:tracePt t="70871" x="3941763" y="2286000"/>
          <p14:tracePt t="70879" x="3941763" y="2303463"/>
          <p14:tracePt t="70887" x="3941763" y="2319338"/>
          <p14:tracePt t="70895" x="3941763" y="2336800"/>
          <p14:tracePt t="70903" x="3941763" y="2344738"/>
          <p14:tracePt t="70911" x="3941763" y="2362200"/>
          <p14:tracePt t="70919" x="3941763" y="2379663"/>
          <p14:tracePt t="70927" x="3941763" y="2405063"/>
          <p14:tracePt t="70935" x="3951288" y="2455863"/>
          <p14:tracePt t="70943" x="3951288" y="2498725"/>
          <p14:tracePt t="70951" x="3959225" y="2541588"/>
          <p14:tracePt t="70959" x="3976688" y="2600325"/>
          <p14:tracePt t="70967" x="3992563" y="2660650"/>
          <p14:tracePt t="70975" x="4035425" y="2744788"/>
          <p14:tracePt t="70983" x="4070350" y="2787650"/>
          <p14:tracePt t="70991" x="4078288" y="2838450"/>
          <p14:tracePt t="70999" x="4111625" y="2897188"/>
          <p14:tracePt t="71007" x="4111625" y="2906713"/>
          <p14:tracePt t="71015" x="4129088" y="2932113"/>
          <p14:tracePt t="71023" x="4129088" y="2940050"/>
          <p14:tracePt t="71031" x="4154488" y="2974975"/>
          <p14:tracePt t="71039" x="4162425" y="3008313"/>
          <p14:tracePt t="71047" x="4162425" y="3016250"/>
          <p14:tracePt t="71055" x="4197350" y="3051175"/>
          <p14:tracePt t="71063" x="4197350" y="3076575"/>
          <p14:tracePt t="71071" x="4230688" y="3109913"/>
          <p14:tracePt t="71079" x="4248150" y="3144838"/>
          <p14:tracePt t="71087" x="4273550" y="3186113"/>
          <p14:tracePt t="71095" x="4291013" y="3221038"/>
          <p14:tracePt t="71103" x="4316413" y="3254375"/>
          <p14:tracePt t="71111" x="4332288" y="3279775"/>
          <p14:tracePt t="71119" x="4341813" y="3305175"/>
          <p14:tracePt t="71127" x="4367213" y="3348038"/>
          <p14:tracePt t="71135" x="4375150" y="3365500"/>
          <p14:tracePt t="71143" x="4400550" y="3408363"/>
          <p14:tracePt t="71151" x="4418013" y="3433763"/>
          <p14:tracePt t="71168" x="4460875" y="3492500"/>
          <p14:tracePt t="71175" x="4503738" y="3543300"/>
          <p14:tracePt t="71183" x="4511675" y="3560763"/>
          <p14:tracePt t="71191" x="4537075" y="3594100"/>
          <p14:tracePt t="71199" x="4554538" y="3636963"/>
          <p14:tracePt t="71207" x="4570413" y="3671888"/>
          <p14:tracePt t="71215" x="4587875" y="3713163"/>
          <p14:tracePt t="71223" x="4595813" y="3738563"/>
          <p14:tracePt t="71231" x="4605338" y="3773488"/>
          <p14:tracePt t="71239" x="4630738" y="3798888"/>
          <p14:tracePt t="71247" x="4638675" y="3857625"/>
          <p14:tracePt t="71255" x="4646613" y="3892550"/>
          <p14:tracePt t="71263" x="4681538" y="3943350"/>
          <p14:tracePt t="71271" x="4689475" y="3986213"/>
          <p14:tracePt t="71279" x="4732338" y="4052888"/>
          <p14:tracePt t="71287" x="4749800" y="4121150"/>
          <p14:tracePt t="71295" x="4791075" y="4189413"/>
          <p14:tracePt t="71303" x="4851400" y="4283075"/>
          <p14:tracePt t="71311" x="4894263" y="4341813"/>
          <p14:tracePt t="71319" x="4935538" y="4419600"/>
          <p14:tracePt t="71327" x="4970463" y="4470400"/>
          <p14:tracePt t="71335" x="5013325" y="4538663"/>
          <p14:tracePt t="71343" x="5054600" y="4597400"/>
          <p14:tracePt t="71351" x="5080000" y="4630738"/>
          <p14:tracePt t="71359" x="5114925" y="4673600"/>
          <p14:tracePt t="71367" x="5114925" y="4708525"/>
          <p14:tracePt t="71375" x="5140325" y="4733925"/>
          <p14:tracePt t="71383" x="5157788" y="4749800"/>
          <p14:tracePt t="71399" x="5165725" y="4775200"/>
          <p14:tracePt t="71623" x="5173663" y="4784725"/>
          <p14:tracePt t="77487" x="5183188" y="4784725"/>
          <p14:tracePt t="77503" x="5216525" y="4775200"/>
          <p14:tracePt t="77511" x="5224463" y="4767263"/>
          <p14:tracePt t="77519" x="5233988" y="4724400"/>
          <p14:tracePt t="77527" x="5249863" y="4716463"/>
          <p14:tracePt t="77535" x="5259388" y="4699000"/>
          <p14:tracePt t="77543" x="5267325" y="4673600"/>
          <p14:tracePt t="77551" x="5276850" y="4657725"/>
          <p14:tracePt t="77559" x="5284788" y="4648200"/>
          <p14:tracePt t="77567" x="5284788" y="4630738"/>
          <p14:tracePt t="77583" x="5284788" y="4605338"/>
          <p14:tracePt t="77599" x="5284788" y="4597400"/>
          <p14:tracePt t="77615" x="5284788" y="4589463"/>
          <p14:tracePt t="77623" x="5284788" y="4579938"/>
          <p14:tracePt t="77639" x="5284788" y="4572000"/>
          <p14:tracePt t="77647" x="5284788" y="4554538"/>
          <p14:tracePt t="77655" x="5284788" y="4538663"/>
          <p14:tracePt t="77663" x="5284788" y="4521200"/>
          <p14:tracePt t="77671" x="5284788" y="4486275"/>
          <p14:tracePt t="77679" x="5284788" y="4470400"/>
          <p14:tracePt t="77687" x="5284788" y="4460875"/>
          <p14:tracePt t="77695" x="5284788" y="4445000"/>
          <p14:tracePt t="77703" x="5284788" y="4419600"/>
          <p14:tracePt t="77711" x="5284788" y="4402138"/>
          <p14:tracePt t="77719" x="5284788" y="4376738"/>
          <p14:tracePt t="77727" x="5284788" y="4368800"/>
          <p14:tracePt t="77735" x="5284788" y="4341813"/>
          <p14:tracePt t="77743" x="5276850" y="4325938"/>
          <p14:tracePt t="77751" x="5267325" y="4316413"/>
          <p14:tracePt t="77759" x="5249863" y="4291013"/>
          <p14:tracePt t="77767" x="5233988" y="4257675"/>
          <p14:tracePt t="77775" x="5216525" y="4224338"/>
          <p14:tracePt t="77783" x="5199063" y="4206875"/>
          <p14:tracePt t="77791" x="5191125" y="4181475"/>
          <p14:tracePt t="77799" x="5165725" y="4146550"/>
          <p14:tracePt t="77807" x="5148263" y="4113213"/>
          <p14:tracePt t="77815" x="5122863" y="4087813"/>
          <p14:tracePt t="77823" x="5097463" y="4062413"/>
          <p14:tracePt t="77831" x="5089525" y="4052888"/>
          <p14:tracePt t="77847" x="5072063" y="4044950"/>
          <p14:tracePt t="77855" x="5046663" y="4027488"/>
          <p14:tracePt t="77871" x="5038725" y="4011613"/>
          <p14:tracePt t="77879" x="5029200" y="4002088"/>
          <p14:tracePt t="77887" x="5013325" y="3994150"/>
          <p14:tracePt t="77895" x="4995863" y="3976688"/>
          <p14:tracePt t="77903" x="4978400" y="3960813"/>
          <p14:tracePt t="77911" x="4962525" y="3951288"/>
          <p14:tracePt t="77919" x="4927600" y="3935413"/>
          <p14:tracePt t="77927" x="4910138" y="3935413"/>
          <p14:tracePt t="77935" x="4884738" y="3917950"/>
          <p14:tracePt t="77943" x="4851400" y="3908425"/>
          <p14:tracePt t="77951" x="4826000" y="3892550"/>
          <p14:tracePt t="77959" x="4791075" y="3883025"/>
          <p14:tracePt t="77967" x="4757738" y="3867150"/>
          <p14:tracePt t="77975" x="4673600" y="3841750"/>
          <p14:tracePt t="77983" x="4630738" y="3841750"/>
          <p14:tracePt t="77991" x="4595813" y="3824288"/>
          <p14:tracePt t="77999" x="4554538" y="3806825"/>
          <p14:tracePt t="78007" x="4545013" y="3806825"/>
          <p14:tracePt t="78015" x="4511675" y="3798888"/>
          <p14:tracePt t="78023" x="4494213" y="3798888"/>
          <p14:tracePt t="78031" x="4476750" y="3781425"/>
          <p14:tracePt t="78039" x="4443413" y="3773488"/>
          <p14:tracePt t="78047" x="4435475" y="3773488"/>
          <p14:tracePt t="78055" x="4425950" y="3773488"/>
          <p14:tracePt t="78063" x="4418013" y="3773488"/>
          <p14:tracePt t="78071" x="4384675" y="3763963"/>
          <p14:tracePt t="78079" x="4324350" y="3763963"/>
          <p14:tracePt t="78087" x="4291013" y="3756025"/>
          <p14:tracePt t="78095" x="4248150" y="3756025"/>
          <p14:tracePt t="78103" x="4214813" y="3756025"/>
          <p14:tracePt t="78111" x="4179888" y="3738563"/>
          <p14:tracePt t="78119" x="4137025" y="3738563"/>
          <p14:tracePt t="78127" x="4121150" y="3730625"/>
          <p14:tracePt t="78135" x="4078288" y="3730625"/>
          <p14:tracePt t="78143" x="4027488" y="3730625"/>
          <p14:tracePt t="78151" x="4010025" y="3730625"/>
          <p14:tracePt t="78159" x="3992563" y="3730625"/>
          <p14:tracePt t="78167" x="3959225" y="3730625"/>
          <p14:tracePt t="78175" x="3933825" y="3730625"/>
          <p14:tracePt t="78183" x="3873500" y="3730625"/>
          <p14:tracePt t="78191" x="3832225" y="3730625"/>
          <p14:tracePt t="78199" x="3797300" y="3730625"/>
          <p14:tracePt t="78207" x="3771900" y="3730625"/>
          <p14:tracePt t="78215" x="3756025" y="3738563"/>
          <p14:tracePt t="78223" x="3721100" y="3748088"/>
          <p14:tracePt t="78231" x="3670300" y="3773488"/>
          <p14:tracePt t="78239" x="3662363" y="3781425"/>
          <p14:tracePt t="78247" x="3627438" y="3790950"/>
          <p14:tracePt t="78255" x="3594100" y="3790950"/>
          <p14:tracePt t="78263" x="3586163" y="3798888"/>
          <p14:tracePt t="78271" x="3576638" y="3806825"/>
          <p14:tracePt t="78279" x="3559175" y="3824288"/>
          <p14:tracePt t="78287" x="3551238" y="3824288"/>
          <p14:tracePt t="78295" x="3525838" y="3841750"/>
          <p14:tracePt t="78303" x="3508375" y="3857625"/>
          <p14:tracePt t="78311" x="3482975" y="3883025"/>
          <p14:tracePt t="78319" x="3457575" y="3908425"/>
          <p14:tracePt t="78327" x="3424238" y="3935413"/>
          <p14:tracePt t="78335" x="3414713" y="3943350"/>
          <p14:tracePt t="78343" x="3398838" y="3960813"/>
          <p14:tracePt t="78351" x="3389313" y="3976688"/>
          <p14:tracePt t="78359" x="3389313" y="4011613"/>
          <p14:tracePt t="78367" x="3373438" y="4044950"/>
          <p14:tracePt t="78375" x="3363913" y="4070350"/>
          <p14:tracePt t="78393" x="3363913" y="4087813"/>
          <p14:tracePt t="78399" x="3355975" y="4095750"/>
          <p14:tracePt t="78407" x="3355975" y="4113213"/>
          <p14:tracePt t="78423" x="3355975" y="4121150"/>
          <p14:tracePt t="78439" x="3355975" y="4130675"/>
          <p14:tracePt t="78447" x="3355975" y="4146550"/>
          <p14:tracePt t="78455" x="3355975" y="4156075"/>
          <p14:tracePt t="78463" x="3363913" y="4164013"/>
          <p14:tracePt t="78471" x="3373438" y="4171950"/>
          <p14:tracePt t="78479" x="3389313" y="4189413"/>
          <p14:tracePt t="78487" x="3398838" y="4197350"/>
          <p14:tracePt t="78495" x="3414713" y="4206875"/>
          <p14:tracePt t="78503" x="3432175" y="4214813"/>
          <p14:tracePt t="78511" x="3449638" y="4224338"/>
          <p14:tracePt t="78519" x="3457575" y="4232275"/>
          <p14:tracePt t="78527" x="3475038" y="4249738"/>
          <p14:tracePt t="78535" x="3492500" y="4265613"/>
          <p14:tracePt t="78543" x="3508375" y="4265613"/>
          <p14:tracePt t="78551" x="3533775" y="4275138"/>
          <p14:tracePt t="78559" x="3551238" y="4300538"/>
          <p14:tracePt t="78567" x="3594100" y="4316413"/>
          <p14:tracePt t="78575" x="3636963" y="4341813"/>
          <p14:tracePt t="78583" x="3713163" y="4359275"/>
          <p14:tracePt t="78591" x="3789363" y="4402138"/>
          <p14:tracePt t="78599" x="3865563" y="4427538"/>
          <p14:tracePt t="78607" x="3941763" y="4470400"/>
          <p14:tracePt t="78615" x="4002088" y="4513263"/>
          <p14:tracePt t="78623" x="4095750" y="4538663"/>
          <p14:tracePt t="78631" x="4197350" y="4579938"/>
          <p14:tracePt t="78639" x="4281488" y="4605338"/>
          <p14:tracePt t="78647" x="4375150" y="4630738"/>
          <p14:tracePt t="78655" x="4451350" y="4665663"/>
          <p14:tracePt t="78663" x="4486275" y="4673600"/>
          <p14:tracePt t="78671" x="4529138" y="4683125"/>
          <p14:tracePt t="78679" x="4587875" y="4699000"/>
          <p14:tracePt t="78687" x="4638675" y="4716463"/>
          <p14:tracePt t="78695" x="4681538" y="4716463"/>
          <p14:tracePt t="78703" x="4724400" y="4724400"/>
          <p14:tracePt t="78711" x="4765675" y="4724400"/>
          <p14:tracePt t="78719" x="4826000" y="4724400"/>
          <p14:tracePt t="78727" x="4884738" y="4724400"/>
          <p14:tracePt t="78735" x="4953000" y="4724400"/>
          <p14:tracePt t="78743" x="5029200" y="4724400"/>
          <p14:tracePt t="78751" x="5097463" y="4724400"/>
          <p14:tracePt t="78759" x="5140325" y="4724400"/>
          <p14:tracePt t="78767" x="5183188" y="4724400"/>
          <p14:tracePt t="78775" x="5208588" y="4724400"/>
          <p14:tracePt t="78783" x="5249863" y="4724400"/>
          <p14:tracePt t="78791" x="5276850" y="4724400"/>
          <p14:tracePt t="78799" x="5310188" y="4724400"/>
          <p14:tracePt t="78815" x="5327650" y="4724400"/>
          <p14:tracePt t="78823" x="5353050" y="4724400"/>
          <p14:tracePt t="78839" x="5353050" y="4716463"/>
          <p14:tracePt t="78847" x="5360988" y="4716463"/>
          <p14:tracePt t="78855" x="5378450" y="4708525"/>
          <p14:tracePt t="78863" x="5386388" y="4691063"/>
          <p14:tracePt t="78871" x="5394325" y="4673600"/>
          <p14:tracePt t="78879" x="5403850" y="4657725"/>
          <p14:tracePt t="78887" x="5421313" y="4630738"/>
          <p14:tracePt t="78895" x="5437188" y="4605338"/>
          <p14:tracePt t="78903" x="5446713" y="4579938"/>
          <p14:tracePt t="78911" x="5454650" y="4564063"/>
          <p14:tracePt t="78919" x="5462588" y="4546600"/>
          <p14:tracePt t="78927" x="5472113" y="4521200"/>
          <p14:tracePt t="78935" x="5472113" y="4495800"/>
          <p14:tracePt t="78943" x="5472113" y="4486275"/>
          <p14:tracePt t="78951" x="5480050" y="4452938"/>
          <p14:tracePt t="78959" x="5480050" y="4427538"/>
          <p14:tracePt t="78967" x="5480050" y="4402138"/>
          <p14:tracePt t="78975" x="5480050" y="4376738"/>
          <p14:tracePt t="78983" x="5480050" y="4341813"/>
          <p14:tracePt t="78991" x="5480050" y="4308475"/>
          <p14:tracePt t="78999" x="5480050" y="4257675"/>
          <p14:tracePt t="79007" x="5480050" y="4214813"/>
          <p14:tracePt t="79015" x="5480050" y="4181475"/>
          <p14:tracePt t="79023" x="5480050" y="4164013"/>
          <p14:tracePt t="79031" x="5462588" y="4130675"/>
          <p14:tracePt t="79039" x="5462588" y="4121150"/>
          <p14:tracePt t="79047" x="5446713" y="4087813"/>
          <p14:tracePt t="79055" x="5446713" y="4079875"/>
          <p14:tracePt t="79063" x="5421313" y="4052888"/>
          <p14:tracePt t="79071" x="5411788" y="4044950"/>
          <p14:tracePt t="79079" x="5386388" y="4019550"/>
          <p14:tracePt t="79087" x="5378450" y="4002088"/>
          <p14:tracePt t="79095" x="5360988" y="3968750"/>
          <p14:tracePt t="79103" x="5310188" y="3925888"/>
          <p14:tracePt t="79111" x="5284788" y="3900488"/>
          <p14:tracePt t="79119" x="5241925" y="3867150"/>
          <p14:tracePt t="79127" x="5216525" y="3841750"/>
          <p14:tracePt t="79135" x="5183188" y="3816350"/>
          <p14:tracePt t="79143" x="5148263" y="3798888"/>
          <p14:tracePt t="79151" x="5122863" y="3790950"/>
          <p14:tracePt t="79159" x="5089525" y="3781425"/>
          <p14:tracePt t="79167" x="5064125" y="3773488"/>
          <p14:tracePt t="79175" x="5046663" y="3756025"/>
          <p14:tracePt t="79183" x="5003800" y="3748088"/>
          <p14:tracePt t="79191" x="4978400" y="3748088"/>
          <p14:tracePt t="79199" x="4953000" y="3748088"/>
          <p14:tracePt t="79207" x="4919663" y="3738563"/>
          <p14:tracePt t="79215" x="4876800" y="3738563"/>
          <p14:tracePt t="79223" x="4833938" y="3738563"/>
          <p14:tracePt t="79231" x="4765675" y="3738563"/>
          <p14:tracePt t="79239" x="4714875" y="3738563"/>
          <p14:tracePt t="79247" x="4646613" y="3738563"/>
          <p14:tracePt t="79255" x="4579938" y="3738563"/>
          <p14:tracePt t="79263" x="4476750" y="3738563"/>
          <p14:tracePt t="79271" x="4375150" y="3738563"/>
          <p14:tracePt t="79279" x="4291013" y="3738563"/>
          <p14:tracePt t="79287" x="4197350" y="3738563"/>
          <p14:tracePt t="79295" x="4121150" y="3738563"/>
          <p14:tracePt t="79303" x="4052888" y="3738563"/>
          <p14:tracePt t="79311" x="3992563" y="3738563"/>
          <p14:tracePt t="79319" x="3951288" y="3738563"/>
          <p14:tracePt t="79327" x="3916363" y="3738563"/>
          <p14:tracePt t="79335" x="3873500" y="3738563"/>
          <p14:tracePt t="79343" x="3865563" y="3738563"/>
          <p14:tracePt t="79351" x="3814763" y="3748088"/>
          <p14:tracePt t="79359" x="3781425" y="3756025"/>
          <p14:tracePt t="79367" x="3756025" y="3763963"/>
          <p14:tracePt t="79375" x="3738563" y="3773488"/>
          <p14:tracePt t="79383" x="3695700" y="3790950"/>
          <p14:tracePt t="79391" x="3662363" y="3798888"/>
          <p14:tracePt t="79399" x="3636963" y="3806825"/>
          <p14:tracePt t="79407" x="3611563" y="3832225"/>
          <p14:tracePt t="79415" x="3576638" y="3849688"/>
          <p14:tracePt t="79423" x="3559175" y="3867150"/>
          <p14:tracePt t="79431" x="3525838" y="3900488"/>
          <p14:tracePt t="79439" x="3500438" y="3917950"/>
          <p14:tracePt t="79447" x="3475038" y="3935413"/>
          <p14:tracePt t="79455" x="3457575" y="3951288"/>
          <p14:tracePt t="79463" x="3432175" y="3976688"/>
          <p14:tracePt t="79471" x="3406775" y="4002088"/>
          <p14:tracePt t="79479" x="3363913" y="4044950"/>
          <p14:tracePt t="79487" x="3355975" y="4052888"/>
          <p14:tracePt t="79495" x="3348038" y="4079875"/>
          <p14:tracePt t="79503" x="3330575" y="4113213"/>
          <p14:tracePt t="79511" x="3313113" y="4146550"/>
          <p14:tracePt t="79519" x="3313113" y="4164013"/>
          <p14:tracePt t="79527" x="3313113" y="4171950"/>
          <p14:tracePt t="79535" x="3313113" y="4197350"/>
          <p14:tracePt t="79543" x="3313113" y="4214813"/>
          <p14:tracePt t="79551" x="3313113" y="4224338"/>
          <p14:tracePt t="79559" x="3313113" y="4240213"/>
          <p14:tracePt t="79567" x="3322638" y="4257675"/>
          <p14:tracePt t="79575" x="3338513" y="4283075"/>
          <p14:tracePt t="79583" x="3363913" y="4291013"/>
          <p14:tracePt t="79591" x="3398838" y="4316413"/>
          <p14:tracePt t="79599" x="3424238" y="4325938"/>
          <p14:tracePt t="79607" x="3467100" y="4359275"/>
          <p14:tracePt t="79615" x="3500438" y="4368800"/>
          <p14:tracePt t="79623" x="3559175" y="4376738"/>
          <p14:tracePt t="79631" x="3594100" y="4384675"/>
          <p14:tracePt t="79639" x="3636963" y="4394200"/>
          <p14:tracePt t="79647" x="3662363" y="4402138"/>
          <p14:tracePt t="79655" x="3678238" y="4410075"/>
          <p14:tracePt t="79663" x="3703638" y="4410075"/>
          <p14:tracePt t="79671" x="3763963" y="4419600"/>
          <p14:tracePt t="79679" x="3806825" y="4427538"/>
          <p14:tracePt t="79687" x="3890963" y="4427538"/>
          <p14:tracePt t="79695" x="3967163" y="4427538"/>
          <p14:tracePt t="79703" x="4052888" y="4427538"/>
          <p14:tracePt t="79711" x="4121150" y="4427538"/>
          <p14:tracePt t="79719" x="4162425" y="4427538"/>
          <p14:tracePt t="79727" x="4222750" y="4427538"/>
          <p14:tracePt t="79735" x="4265613" y="4427538"/>
          <p14:tracePt t="79743" x="4306888" y="4427538"/>
          <p14:tracePt t="79751" x="4341813" y="4427538"/>
          <p14:tracePt t="79759" x="4367213" y="4427538"/>
          <p14:tracePt t="79767" x="4375150" y="4427538"/>
          <p14:tracePt t="79775" x="4384675" y="4427538"/>
          <p14:tracePt t="79783" x="4410075" y="4427538"/>
          <p14:tracePt t="79799" x="4451350" y="4445000"/>
          <p14:tracePt t="79807" x="4460875" y="4445000"/>
          <p14:tracePt t="79815" x="4486275" y="4445000"/>
          <p14:tracePt t="79823" x="4529138" y="4445000"/>
          <p14:tracePt t="79831" x="4562475" y="4445000"/>
          <p14:tracePt t="79839" x="4605338" y="4445000"/>
          <p14:tracePt t="79847" x="4646613" y="4445000"/>
          <p14:tracePt t="79855" x="4656138" y="4445000"/>
          <p14:tracePt t="79863" x="4699000" y="4445000"/>
          <p14:tracePt t="79871" x="4724400" y="4445000"/>
          <p14:tracePt t="79879" x="4765675" y="4445000"/>
          <p14:tracePt t="79887" x="4818063" y="4435475"/>
          <p14:tracePt t="79895" x="4843463" y="4427538"/>
          <p14:tracePt t="79903" x="4894263" y="4402138"/>
          <p14:tracePt t="79911" x="4919663" y="4394200"/>
          <p14:tracePt t="79919" x="4935538" y="4394200"/>
          <p14:tracePt t="79927" x="4945063" y="4394200"/>
          <p14:tracePt t="79935" x="4953000" y="4384675"/>
          <p14:tracePt t="79943" x="4962525" y="4384675"/>
          <p14:tracePt t="79951" x="4978400" y="4376738"/>
          <p14:tracePt t="79959" x="4987925" y="4359275"/>
          <p14:tracePt t="79967" x="4995863" y="4359275"/>
          <p14:tracePt t="79975" x="5003800" y="4341813"/>
          <p14:tracePt t="79983" x="5013325" y="4325938"/>
          <p14:tracePt t="79991" x="5029200" y="4316413"/>
          <p14:tracePt t="79999" x="5029200" y="4300538"/>
          <p14:tracePt t="80007" x="5046663" y="4275138"/>
          <p14:tracePt t="80015" x="5046663" y="4265613"/>
          <p14:tracePt t="80023" x="5054600" y="4232275"/>
          <p14:tracePt t="80031" x="5054600" y="4214813"/>
          <p14:tracePt t="80039" x="5054600" y="4181475"/>
          <p14:tracePt t="80047" x="5054600" y="4164013"/>
          <p14:tracePt t="80055" x="5054600" y="4138613"/>
          <p14:tracePt t="80063" x="5054600" y="4113213"/>
          <p14:tracePt t="80071" x="5046663" y="4079875"/>
          <p14:tracePt t="80079" x="5046663" y="4070350"/>
          <p14:tracePt t="80087" x="5038725" y="4044950"/>
          <p14:tracePt t="80095" x="5029200" y="4019550"/>
          <p14:tracePt t="80103" x="5021263" y="4011613"/>
          <p14:tracePt t="80111" x="5003800" y="3994150"/>
          <p14:tracePt t="80119" x="4987925" y="3968750"/>
          <p14:tracePt t="80127" x="4978400" y="3943350"/>
          <p14:tracePt t="80135" x="4962525" y="3935413"/>
          <p14:tracePt t="80143" x="4935538" y="3892550"/>
          <p14:tracePt t="80151" x="4910138" y="3883025"/>
          <p14:tracePt t="80159" x="4884738" y="3857625"/>
          <p14:tracePt t="80170" x="4833938" y="3832225"/>
          <p14:tracePt t="80175" x="4775200" y="3790950"/>
          <p14:tracePt t="80183" x="4740275" y="3773488"/>
          <p14:tracePt t="80191" x="4673600" y="3756025"/>
          <p14:tracePt t="80199" x="4605338" y="3722688"/>
          <p14:tracePt t="80207" x="4537075" y="3705225"/>
          <p14:tracePt t="80215" x="4476750" y="3697288"/>
          <p14:tracePt t="80223" x="4418013" y="3671888"/>
          <p14:tracePt t="80231" x="4375150" y="3662363"/>
          <p14:tracePt t="80239" x="4281488" y="3654425"/>
          <p14:tracePt t="80247" x="4230688" y="3654425"/>
          <p14:tracePt t="80255" x="4146550" y="3654425"/>
          <p14:tracePt t="80263" x="4070350" y="3654425"/>
          <p14:tracePt t="80271" x="4010025" y="3654425"/>
          <p14:tracePt t="80279" x="3925888" y="3654425"/>
          <p14:tracePt t="80287" x="3873500" y="3654425"/>
          <p14:tracePt t="80295" x="3797300" y="3654425"/>
          <p14:tracePt t="80303" x="3729038" y="3654425"/>
          <p14:tracePt t="80311" x="3687763" y="3654425"/>
          <p14:tracePt t="80319" x="3627438" y="3654425"/>
          <p14:tracePt t="80327" x="3586163" y="3654425"/>
          <p14:tracePt t="80335" x="3551238" y="3654425"/>
          <p14:tracePt t="80343" x="3533775" y="3662363"/>
          <p14:tracePt t="80351" x="3500438" y="3679825"/>
          <p14:tracePt t="80359" x="3467100" y="3687763"/>
          <p14:tracePt t="80367" x="3457575" y="3697288"/>
          <p14:tracePt t="80375" x="3432175" y="3713163"/>
          <p14:tracePt t="80383" x="3406775" y="3730625"/>
          <p14:tracePt t="80391" x="3389313" y="3748088"/>
          <p14:tracePt t="80399" x="3363913" y="3773488"/>
          <p14:tracePt t="80407" x="3355975" y="3790950"/>
          <p14:tracePt t="80415" x="3338513" y="3816350"/>
          <p14:tracePt t="80423" x="3338513" y="3832225"/>
          <p14:tracePt t="80431" x="3305175" y="3892550"/>
          <p14:tracePt t="80439" x="3297238" y="3908425"/>
          <p14:tracePt t="80447" x="3287713" y="3943350"/>
          <p14:tracePt t="80455" x="3279775" y="3968750"/>
          <p14:tracePt t="80463" x="3279775" y="3994150"/>
          <p14:tracePt t="80471" x="3279775" y="4011613"/>
          <p14:tracePt t="80479" x="3279775" y="4037013"/>
          <p14:tracePt t="80487" x="3279775" y="4070350"/>
          <p14:tracePt t="80495" x="3279775" y="4087813"/>
          <p14:tracePt t="80503" x="3279775" y="4113213"/>
          <p14:tracePt t="80511" x="3305175" y="4138613"/>
          <p14:tracePt t="80519" x="3322638" y="4171950"/>
          <p14:tracePt t="80527" x="3363913" y="4214813"/>
          <p14:tracePt t="80535" x="3398838" y="4249738"/>
          <p14:tracePt t="80543" x="3449638" y="4291013"/>
          <p14:tracePt t="80551" x="3517900" y="4333875"/>
          <p14:tracePt t="80559" x="3551238" y="4351338"/>
          <p14:tracePt t="80567" x="3602038" y="4376738"/>
          <p14:tracePt t="80575" x="3662363" y="4410075"/>
          <p14:tracePt t="80583" x="3713163" y="4452938"/>
          <p14:tracePt t="80591" x="3806825" y="4486275"/>
          <p14:tracePt t="80599" x="3890963" y="4513263"/>
          <p14:tracePt t="80607" x="3976688" y="4529138"/>
          <p14:tracePt t="80615" x="4070350" y="4554538"/>
          <p14:tracePt t="80623" x="4146550" y="4589463"/>
          <p14:tracePt t="80631" x="4248150" y="4605338"/>
          <p14:tracePt t="80639" x="4332288" y="4630738"/>
          <p14:tracePt t="80647" x="4418013" y="4648200"/>
          <p14:tracePt t="80655" x="4519613" y="4665663"/>
          <p14:tracePt t="80663" x="4595813" y="4673600"/>
          <p14:tracePt t="80671" x="4664075" y="4673600"/>
          <p14:tracePt t="80679" x="4724400" y="4683125"/>
          <p14:tracePt t="80687" x="4765675" y="4683125"/>
          <p14:tracePt t="80695" x="4826000" y="4683125"/>
          <p14:tracePt t="80703" x="4868863" y="4683125"/>
          <p14:tracePt t="80711" x="4927600" y="4683125"/>
          <p14:tracePt t="80719" x="4995863" y="4683125"/>
          <p14:tracePt t="80727" x="5064125" y="4657725"/>
          <p14:tracePt t="80735" x="5097463" y="4648200"/>
          <p14:tracePt t="80743" x="5173663" y="4605338"/>
          <p14:tracePt t="80751" x="5208588" y="4589463"/>
          <p14:tracePt t="80759" x="5224463" y="4579938"/>
          <p14:tracePt t="80767" x="5249863" y="4546600"/>
          <p14:tracePt t="80775" x="5259388" y="4529138"/>
          <p14:tracePt t="80783" x="5302250" y="4503738"/>
          <p14:tracePt t="80791" x="5318125" y="4470400"/>
          <p14:tracePt t="80799" x="5318125" y="4452938"/>
          <p14:tracePt t="80807" x="5335588" y="4427538"/>
          <p14:tracePt t="80815" x="5335588" y="4384675"/>
          <p14:tracePt t="80823" x="5335588" y="4351338"/>
          <p14:tracePt t="80831" x="5335588" y="4316413"/>
          <p14:tracePt t="80839" x="5335588" y="4291013"/>
          <p14:tracePt t="80847" x="5335588" y="4275138"/>
          <p14:tracePt t="80855" x="5318125" y="4232275"/>
          <p14:tracePt t="80863" x="5310188" y="4181475"/>
          <p14:tracePt t="80871" x="5284788" y="4146550"/>
          <p14:tracePt t="80879" x="5267325" y="4095750"/>
          <p14:tracePt t="80887" x="5241925" y="4062413"/>
          <p14:tracePt t="80895" x="5208588" y="4002088"/>
          <p14:tracePt t="80903" x="5183188" y="3960813"/>
          <p14:tracePt t="80911" x="5140325" y="3925888"/>
          <p14:tracePt t="80919" x="5114925" y="3883025"/>
          <p14:tracePt t="80927" x="5089525" y="3857625"/>
          <p14:tracePt t="80935" x="5038725" y="3841750"/>
          <p14:tracePt t="80943" x="4987925" y="3816350"/>
          <p14:tracePt t="80951" x="4945063" y="3790950"/>
          <p14:tracePt t="80959" x="4868863" y="3781425"/>
          <p14:tracePt t="80967" x="4808538" y="3763963"/>
          <p14:tracePt t="80975" x="4732338" y="3756025"/>
          <p14:tracePt t="80983" x="4638675" y="3738563"/>
          <p14:tracePt t="80991" x="4537075" y="3730625"/>
          <p14:tracePt t="80999" x="4418013" y="3705225"/>
          <p14:tracePt t="81007" x="4306888" y="3697288"/>
          <p14:tracePt t="81015" x="4205288" y="3687763"/>
          <p14:tracePt t="81023" x="4121150" y="3687763"/>
          <p14:tracePt t="81031" x="4010025" y="3687763"/>
          <p14:tracePt t="81039" x="3925888" y="3687763"/>
          <p14:tracePt t="81047" x="3873500" y="3687763"/>
          <p14:tracePt t="81055" x="3848100" y="3687763"/>
          <p14:tracePt t="81063" x="3822700" y="3687763"/>
          <p14:tracePt t="81071" x="3789363" y="3697288"/>
          <p14:tracePt t="81079" x="3781425" y="3697288"/>
          <p14:tracePt t="81087" x="3756025" y="3705225"/>
          <p14:tracePt t="81095" x="3746500" y="3713163"/>
          <p14:tracePt t="81103" x="3729038" y="3730625"/>
          <p14:tracePt t="81111" x="3713163" y="3748088"/>
          <p14:tracePt t="81119" x="3687763" y="3790950"/>
          <p14:tracePt t="81127" x="3678238" y="3806825"/>
          <p14:tracePt t="81135" x="3670300" y="3816350"/>
          <p14:tracePt t="81143" x="3662363" y="3841750"/>
          <p14:tracePt t="81151" x="3652838" y="3867150"/>
          <p14:tracePt t="81159" x="3644900" y="3900488"/>
          <p14:tracePt t="81177" x="3619500" y="3968750"/>
          <p14:tracePt t="81183" x="3602038" y="3986213"/>
          <p14:tracePt t="81191" x="3594100" y="4027488"/>
          <p14:tracePt t="81199" x="3586163" y="4062413"/>
          <p14:tracePt t="81207" x="3586163" y="4105275"/>
          <p14:tracePt t="81215" x="3586163" y="4138613"/>
          <p14:tracePt t="81223" x="3568700" y="4181475"/>
          <p14:tracePt t="81231" x="3568700" y="4189413"/>
          <p14:tracePt t="81239" x="3568700" y="4206875"/>
          <p14:tracePt t="81247" x="3568700" y="4224338"/>
          <p14:tracePt t="81255" x="3568700" y="4249738"/>
          <p14:tracePt t="81263" x="3576638" y="4257675"/>
          <p14:tracePt t="81271" x="3602038" y="4291013"/>
          <p14:tracePt t="81279" x="3619500" y="4308475"/>
          <p14:tracePt t="81287" x="3652838" y="4333875"/>
          <p14:tracePt t="81295" x="3678238" y="4351338"/>
          <p14:tracePt t="81303" x="3721100" y="4359275"/>
          <p14:tracePt t="81311" x="3756025" y="4376738"/>
          <p14:tracePt t="81319" x="3781425" y="4394200"/>
          <p14:tracePt t="81327" x="3822700" y="4402138"/>
          <p14:tracePt t="81335" x="3883025" y="4419600"/>
          <p14:tracePt t="81343" x="3959225" y="4445000"/>
          <p14:tracePt t="81351" x="4027488" y="4478338"/>
          <p14:tracePt t="81359" x="4111625" y="4495800"/>
          <p14:tracePt t="81367" x="4187825" y="4503738"/>
          <p14:tracePt t="81375" x="4273550" y="4529138"/>
          <p14:tracePt t="81383" x="4359275" y="4538663"/>
          <p14:tracePt t="81391" x="4443413" y="4554538"/>
          <p14:tracePt t="81399" x="4519613" y="4564063"/>
          <p14:tracePt t="81407" x="4621213" y="4564063"/>
          <p14:tracePt t="81415" x="4673600" y="4564063"/>
          <p14:tracePt t="81423" x="4775200" y="4564063"/>
          <p14:tracePt t="81431" x="4859338" y="4564063"/>
          <p14:tracePt t="81439" x="4945063" y="4564063"/>
          <p14:tracePt t="81447" x="5029200" y="4564063"/>
          <p14:tracePt t="81455" x="5089525" y="4564063"/>
          <p14:tracePt t="81463" x="5173663" y="4564063"/>
          <p14:tracePt t="81471" x="5249863" y="4546600"/>
          <p14:tracePt t="81479" x="5292725" y="4529138"/>
          <p14:tracePt t="81487" x="5302250" y="4521200"/>
          <p14:tracePt t="81495" x="5335588" y="4513263"/>
          <p14:tracePt t="81503" x="5343525" y="4495800"/>
          <p14:tracePt t="81511" x="5368925" y="4478338"/>
          <p14:tracePt t="81519" x="5378450" y="4470400"/>
          <p14:tracePt t="81527" x="5386388" y="4460875"/>
          <p14:tracePt t="81535" x="5394325" y="4445000"/>
          <p14:tracePt t="81543" x="5411788" y="4419600"/>
          <p14:tracePt t="81551" x="5421313" y="4402138"/>
          <p14:tracePt t="81559" x="5437188" y="4384675"/>
          <p14:tracePt t="81567" x="5462588" y="4351338"/>
          <p14:tracePt t="81575" x="5487988" y="4325938"/>
          <p14:tracePt t="81583" x="5522913" y="4283075"/>
          <p14:tracePt t="81591" x="5530850" y="4257675"/>
          <p14:tracePt t="81599" x="5548313" y="4249738"/>
          <p14:tracePt t="81607" x="5556250" y="4197350"/>
          <p14:tracePt t="81615" x="5573713" y="4181475"/>
          <p14:tracePt t="81631" x="5573713" y="4164013"/>
          <p14:tracePt t="81639" x="5573713" y="4130675"/>
          <p14:tracePt t="81655" x="5573713" y="4113213"/>
          <p14:tracePt t="81663" x="5573713" y="4087813"/>
          <p14:tracePt t="81671" x="5548313" y="4062413"/>
          <p14:tracePt t="81679" x="5513388" y="4037013"/>
          <p14:tracePt t="81687" x="5480050" y="4011613"/>
          <p14:tracePt t="81695" x="5394325" y="3968750"/>
          <p14:tracePt t="81703" x="5335588" y="3935413"/>
          <p14:tracePt t="81711" x="5259388" y="3892550"/>
          <p14:tracePt t="81719" x="5173663" y="3857625"/>
          <p14:tracePt t="81727" x="5097463" y="3824288"/>
          <p14:tracePt t="81735" x="5021263" y="3790950"/>
          <p14:tracePt t="81743" x="4919663" y="3756025"/>
          <p14:tracePt t="81751" x="4843463" y="3722688"/>
          <p14:tracePt t="81759" x="4724400" y="3679825"/>
          <p14:tracePt t="81767" x="4638675" y="3654425"/>
          <p14:tracePt t="81775" x="4537075" y="3636963"/>
          <p14:tracePt t="81783" x="4435475" y="3611563"/>
          <p14:tracePt t="81791" x="4316413" y="3578225"/>
          <p14:tracePt t="81799" x="4240213" y="3568700"/>
          <p14:tracePt t="81807" x="4146550" y="3552825"/>
          <p14:tracePt t="81815" x="4070350" y="3527425"/>
          <p14:tracePt t="81823" x="3984625" y="3527425"/>
          <p14:tracePt t="81831" x="3890963" y="3509963"/>
          <p14:tracePt t="81839" x="3840163" y="3509963"/>
          <p14:tracePt t="81847" x="3781425" y="3509963"/>
          <p14:tracePt t="81855" x="3738563" y="3509963"/>
          <p14:tracePt t="81863" x="3713163" y="3509963"/>
          <p14:tracePt t="81871" x="3670300" y="3509963"/>
          <p14:tracePt t="81879" x="3636963" y="3517900"/>
          <p14:tracePt t="81887" x="3602038" y="3527425"/>
          <p14:tracePt t="81895" x="3551238" y="3560763"/>
          <p14:tracePt t="81903" x="3517900" y="3578225"/>
          <p14:tracePt t="81911" x="3457575" y="3611563"/>
          <p14:tracePt t="81919" x="3432175" y="3629025"/>
          <p14:tracePt t="81927" x="3389313" y="3662363"/>
          <p14:tracePt t="81935" x="3381375" y="3679825"/>
          <p14:tracePt t="81943" x="3338513" y="3713163"/>
          <p14:tracePt t="81951" x="3322638" y="3738563"/>
          <p14:tracePt t="81959" x="3305175" y="3748088"/>
          <p14:tracePt t="81967" x="3287713" y="3781425"/>
          <p14:tracePt t="81975" x="3287713" y="3790950"/>
          <p14:tracePt t="81983" x="3262313" y="3824288"/>
          <p14:tracePt t="81991" x="3262313" y="3849688"/>
          <p14:tracePt t="81999" x="3254375" y="3883025"/>
          <p14:tracePt t="82007" x="3244850" y="3908425"/>
          <p14:tracePt t="82015" x="3244850" y="3943350"/>
          <p14:tracePt t="82023" x="3244850" y="3976688"/>
          <p14:tracePt t="82031" x="3244850" y="4002088"/>
          <p14:tracePt t="82039" x="3244850" y="4044950"/>
          <p14:tracePt t="82047" x="3244850" y="4070350"/>
          <p14:tracePt t="82055" x="3254375" y="4113213"/>
          <p14:tracePt t="82063" x="3270250" y="4138613"/>
          <p14:tracePt t="82071" x="3297238" y="4171950"/>
          <p14:tracePt t="82079" x="3313113" y="4197350"/>
          <p14:tracePt t="82087" x="3322638" y="4224338"/>
          <p14:tracePt t="82095" x="3338513" y="4232275"/>
          <p14:tracePt t="82103" x="3363913" y="4249738"/>
          <p14:tracePt t="82111" x="3398838" y="4275138"/>
          <p14:tracePt t="82119" x="3432175" y="4308475"/>
          <p14:tracePt t="82127" x="3457575" y="4316413"/>
          <p14:tracePt t="82135" x="3500438" y="4351338"/>
          <p14:tracePt t="82143" x="3525838" y="4368800"/>
          <p14:tracePt t="82151" x="3594100" y="4394200"/>
          <p14:tracePt t="82159" x="3644900" y="4427538"/>
          <p14:tracePt t="82181" x="3797300" y="4486275"/>
          <p14:tracePt t="82183" x="3848100" y="4521200"/>
          <p14:tracePt t="82191" x="3933825" y="4554538"/>
          <p14:tracePt t="82199" x="4035425" y="4572000"/>
          <p14:tracePt t="82207" x="4111625" y="4605338"/>
          <p14:tracePt t="82215" x="4230688" y="4630738"/>
          <p14:tracePt t="82223" x="4332288" y="4665663"/>
          <p14:tracePt t="82231" x="4435475" y="4691063"/>
          <p14:tracePt t="82239" x="4545013" y="4724400"/>
          <p14:tracePt t="82247" x="4646613" y="4733925"/>
          <p14:tracePt t="82255" x="4724400" y="4741863"/>
          <p14:tracePt t="82263" x="4791075" y="4749800"/>
          <p14:tracePt t="82271" x="4868863" y="4749800"/>
          <p14:tracePt t="82279" x="4935538" y="4749800"/>
          <p14:tracePt t="82287" x="5038725" y="4749800"/>
          <p14:tracePt t="82295" x="5122863" y="4749800"/>
          <p14:tracePt t="82303" x="5183188" y="4749800"/>
          <p14:tracePt t="82311" x="5249863" y="4749800"/>
          <p14:tracePt t="82319" x="5353050" y="4749800"/>
          <p14:tracePt t="82327" x="5403850" y="4749800"/>
          <p14:tracePt t="82335" x="5480050" y="4749800"/>
          <p14:tracePt t="82343" x="5556250" y="4716463"/>
          <p14:tracePt t="82351" x="5607050" y="4699000"/>
          <p14:tracePt t="82359" x="5641975" y="4673600"/>
          <p14:tracePt t="82367" x="5675313" y="4665663"/>
          <p14:tracePt t="82375" x="5692775" y="4648200"/>
          <p14:tracePt t="82383" x="5692775" y="4630738"/>
          <p14:tracePt t="82391" x="5700713" y="4630738"/>
          <p14:tracePt t="82399" x="5718175" y="4614863"/>
          <p14:tracePt t="82407" x="5718175" y="4597400"/>
          <p14:tracePt t="82415" x="5726113" y="4572000"/>
          <p14:tracePt t="82423" x="5735638" y="4554538"/>
          <p14:tracePt t="82431" x="5735638" y="4521200"/>
          <p14:tracePt t="82439" x="5743575" y="4486275"/>
          <p14:tracePt t="82447" x="5761038" y="4445000"/>
          <p14:tracePt t="82455" x="5768975" y="4410075"/>
          <p14:tracePt t="82463" x="5768975" y="4368800"/>
          <p14:tracePt t="82471" x="5776913" y="4316413"/>
          <p14:tracePt t="82479" x="5776913" y="4275138"/>
          <p14:tracePt t="82487" x="5776913" y="4232275"/>
          <p14:tracePt t="82495" x="5776913" y="4189413"/>
          <p14:tracePt t="82503" x="5776913" y="4146550"/>
          <p14:tracePt t="82511" x="5768975" y="4095750"/>
          <p14:tracePt t="82519" x="5751513" y="4070350"/>
          <p14:tracePt t="82527" x="5735638" y="4037013"/>
          <p14:tracePt t="82535" x="5718175" y="4019550"/>
          <p14:tracePt t="82543" x="5700713" y="4011613"/>
          <p14:tracePt t="82551" x="5675313" y="3968750"/>
          <p14:tracePt t="82559" x="5649913" y="3960813"/>
          <p14:tracePt t="82567" x="5616575" y="3943350"/>
          <p14:tracePt t="82575" x="5565775" y="3908425"/>
          <p14:tracePt t="82583" x="5522913" y="3892550"/>
          <p14:tracePt t="82591" x="5487988" y="3875088"/>
          <p14:tracePt t="82599" x="5437188" y="3857625"/>
          <p14:tracePt t="82607" x="5378450" y="3824288"/>
          <p14:tracePt t="82615" x="5310188" y="3798888"/>
          <p14:tracePt t="82623" x="5241925" y="3781425"/>
          <p14:tracePt t="82631" x="5148263" y="3756025"/>
          <p14:tracePt t="82639" x="5080000" y="3738563"/>
          <p14:tracePt t="82647" x="4987925" y="3705225"/>
          <p14:tracePt t="82655" x="4876800" y="3705225"/>
          <p14:tracePt t="82663" x="4791075" y="3697288"/>
          <p14:tracePt t="82671" x="4689475" y="3679825"/>
          <p14:tracePt t="82679" x="4605338" y="3679825"/>
          <p14:tracePt t="82687" x="4529138" y="3679825"/>
          <p14:tracePt t="82695" x="4443413" y="3662363"/>
          <p14:tracePt t="82703" x="4359275" y="3662363"/>
          <p14:tracePt t="82711" x="4273550" y="3662363"/>
          <p14:tracePt t="82719" x="4197350" y="3662363"/>
          <p14:tracePt t="82727" x="4111625" y="3662363"/>
          <p14:tracePt t="82735" x="4017963" y="3662363"/>
          <p14:tracePt t="82743" x="3933825" y="3662363"/>
          <p14:tracePt t="82751" x="3857625" y="3662363"/>
          <p14:tracePt t="82759" x="3797300" y="3662363"/>
          <p14:tracePt t="82767" x="3729038" y="3671888"/>
          <p14:tracePt t="82775" x="3652838" y="3679825"/>
          <p14:tracePt t="82783" x="3594100" y="3697288"/>
          <p14:tracePt t="82791" x="3559175" y="3713163"/>
          <p14:tracePt t="82799" x="3533775" y="3722688"/>
          <p14:tracePt t="82807" x="3508375" y="3722688"/>
          <p14:tracePt t="82815" x="3492500" y="3738563"/>
          <p14:tracePt t="82823" x="3467100" y="3748088"/>
          <p14:tracePt t="82831" x="3457575" y="3756025"/>
          <p14:tracePt t="82839" x="3457575" y="3763963"/>
          <p14:tracePt t="82847" x="3441700" y="3773488"/>
          <p14:tracePt t="82855" x="3414713" y="3798888"/>
          <p14:tracePt t="82863" x="3398838" y="3824288"/>
          <p14:tracePt t="82871" x="3373438" y="3849688"/>
          <p14:tracePt t="82879" x="3355975" y="3875088"/>
          <p14:tracePt t="82887" x="3355975" y="3883025"/>
          <p14:tracePt t="82895" x="3338513" y="3900488"/>
          <p14:tracePt t="82903" x="3330575" y="3935413"/>
          <p14:tracePt t="82911" x="3322638" y="3943350"/>
          <p14:tracePt t="82919" x="3322638" y="3960813"/>
          <p14:tracePt t="82927" x="3322638" y="3976688"/>
          <p14:tracePt t="82935" x="3322638" y="3994150"/>
          <p14:tracePt t="82943" x="3322638" y="4011613"/>
          <p14:tracePt t="82951" x="3338513" y="4027488"/>
          <p14:tracePt t="82959" x="3348038" y="4052888"/>
          <p14:tracePt t="82967" x="3363913" y="4062413"/>
          <p14:tracePt t="82975" x="3389313" y="4087813"/>
          <p14:tracePt t="82983" x="3457575" y="4130675"/>
          <p14:tracePt t="82991" x="3475038" y="4138613"/>
          <p14:tracePt t="82999" x="3517900" y="4156075"/>
          <p14:tracePt t="83007" x="3551238" y="4181475"/>
          <p14:tracePt t="83015" x="3602038" y="4197350"/>
          <p14:tracePt t="83023" x="3644900" y="4224338"/>
          <p14:tracePt t="83031" x="3678238" y="4232275"/>
          <p14:tracePt t="83039" x="3713163" y="4249738"/>
          <p14:tracePt t="83047" x="3789363" y="4275138"/>
          <p14:tracePt t="83055" x="3814763" y="4283075"/>
          <p14:tracePt t="83063" x="3857625" y="4300538"/>
          <p14:tracePt t="83071" x="3925888" y="4325938"/>
          <p14:tracePt t="83079" x="3967163" y="4351338"/>
          <p14:tracePt t="83087" x="4044950" y="4376738"/>
          <p14:tracePt t="83095" x="4146550" y="4427538"/>
          <p14:tracePt t="83103" x="4222750" y="4435475"/>
          <p14:tracePt t="83111" x="4306888" y="4460875"/>
          <p14:tracePt t="83119" x="4375150" y="4486275"/>
          <p14:tracePt t="83127" x="4443413" y="4503738"/>
          <p14:tracePt t="83135" x="4519613" y="4503738"/>
          <p14:tracePt t="83143" x="4613275" y="4503738"/>
          <p14:tracePt t="83151" x="4714875" y="4503738"/>
          <p14:tracePt t="83159" x="4826000" y="4503738"/>
          <p14:tracePt t="83170" x="4927600" y="4503738"/>
          <p14:tracePt t="83175" x="5013325" y="4503738"/>
          <p14:tracePt t="83183" x="5106988" y="4478338"/>
          <p14:tracePt t="83191" x="5173663" y="4452938"/>
          <p14:tracePt t="83199" x="5276850" y="4410075"/>
          <p14:tracePt t="83207" x="5327650" y="4384675"/>
          <p14:tracePt t="83215" x="5360988" y="4359275"/>
          <p14:tracePt t="83223" x="5403850" y="4333875"/>
          <p14:tracePt t="83231" x="5421313" y="4316413"/>
          <p14:tracePt t="83239" x="5429250" y="4283075"/>
          <p14:tracePt t="83247" x="5429250" y="4265613"/>
          <p14:tracePt t="83255" x="5429250" y="4249738"/>
          <p14:tracePt t="83263" x="5446713" y="4214813"/>
          <p14:tracePt t="83271" x="5446713" y="4181475"/>
          <p14:tracePt t="83279" x="5446713" y="4138613"/>
          <p14:tracePt t="83287" x="5446713" y="4121150"/>
          <p14:tracePt t="83295" x="5446713" y="4079875"/>
          <p14:tracePt t="83303" x="5446713" y="4044950"/>
          <p14:tracePt t="83311" x="5437188" y="4019550"/>
          <p14:tracePt t="83319" x="5394325" y="3986213"/>
          <p14:tracePt t="83327" x="5343525" y="3943350"/>
          <p14:tracePt t="83335" x="5302250" y="3925888"/>
          <p14:tracePt t="83343" x="5267325" y="3908425"/>
          <p14:tracePt t="83351" x="5216525" y="3900488"/>
          <p14:tracePt t="83359" x="5183188" y="3900488"/>
          <p14:tracePt t="83367" x="5132388" y="3900488"/>
          <p14:tracePt t="83375" x="5072063" y="3900488"/>
          <p14:tracePt t="83383" x="5003800" y="3900488"/>
          <p14:tracePt t="83391" x="4935538" y="3900488"/>
          <p14:tracePt t="83399" x="4876800" y="3900488"/>
          <p14:tracePt t="83407" x="4775200" y="3908425"/>
          <p14:tracePt t="83415" x="4724400" y="3917950"/>
          <p14:tracePt t="83423" x="4656138" y="3943350"/>
          <p14:tracePt t="83431" x="4562475" y="3976688"/>
          <p14:tracePt t="83439" x="4503738" y="3994150"/>
          <p14:tracePt t="83447" x="4425950" y="4027488"/>
          <p14:tracePt t="83455" x="4367213" y="4044950"/>
          <p14:tracePt t="83463" x="4298950" y="4079875"/>
          <p14:tracePt t="83471" x="4248150" y="4121150"/>
          <p14:tracePt t="83479" x="4240213" y="4146550"/>
          <p14:tracePt t="83487" x="4222750" y="4164013"/>
          <p14:tracePt t="83495" x="4214813" y="4214813"/>
          <p14:tracePt t="83503" x="4205288" y="4257675"/>
          <p14:tracePt t="83511" x="4205288" y="4316413"/>
          <p14:tracePt t="83519" x="4187825" y="4359275"/>
          <p14:tracePt t="83527" x="4187825" y="4435475"/>
          <p14:tracePt t="83535" x="4187825" y="4452938"/>
          <p14:tracePt t="83543" x="4205288" y="4513263"/>
          <p14:tracePt t="83551" x="4240213" y="4546600"/>
          <p14:tracePt t="83559" x="4291013" y="4605338"/>
          <p14:tracePt t="83567" x="4332288" y="4640263"/>
          <p14:tracePt t="83575" x="4384675" y="4691063"/>
          <p14:tracePt t="83583" x="4418013" y="4708525"/>
          <p14:tracePt t="83591" x="4468813" y="4741863"/>
          <p14:tracePt t="83599" x="4519613" y="4759325"/>
          <p14:tracePt t="83607" x="4562475" y="4775200"/>
          <p14:tracePt t="83615" x="4595813" y="4792663"/>
          <p14:tracePt t="83623" x="4646613" y="4802188"/>
          <p14:tracePt t="83631" x="4699000" y="4835525"/>
          <p14:tracePt t="83639" x="4732338" y="4843463"/>
          <p14:tracePt t="83647" x="4791075" y="4860925"/>
          <p14:tracePt t="83655" x="4833938" y="4886325"/>
          <p14:tracePt t="83663" x="4902200" y="4903788"/>
          <p14:tracePt t="83671" x="4978400" y="4946650"/>
          <p14:tracePt t="83679" x="5064125" y="4979988"/>
          <p14:tracePt t="83687" x="5140325" y="5005388"/>
          <p14:tracePt t="83695" x="5216525" y="5022850"/>
          <p14:tracePt t="83703" x="5224463" y="5038725"/>
          <p14:tracePt t="83711" x="5259388" y="5038725"/>
          <p14:tracePt t="83719" x="5267325" y="5038725"/>
          <p14:tracePt t="83727" x="5276850" y="5038725"/>
          <p14:tracePt t="89903" x="5284788" y="5048250"/>
          <p14:tracePt t="134118" x="5335588" y="5038725"/>
          <p14:tracePt t="134126" x="5394325" y="5030788"/>
          <p14:tracePt t="134134" x="5429250" y="5022850"/>
          <p14:tracePt t="134142" x="5446713" y="5022850"/>
          <p14:tracePt t="134150" x="5462588" y="5013325"/>
          <p14:tracePt t="134158" x="5497513" y="5013325"/>
          <p14:tracePt t="134166" x="5522913" y="5005388"/>
          <p14:tracePt t="134178" x="5530850" y="4987925"/>
          <p14:tracePt t="134294" x="5573713" y="4987925"/>
          <p14:tracePt t="134302" x="5624513" y="4972050"/>
          <p14:tracePt t="134310" x="5700713" y="4937125"/>
          <p14:tracePt t="134318" x="5743575" y="4929188"/>
          <p14:tracePt t="134326" x="5837238" y="4894263"/>
          <p14:tracePt t="134334" x="5921375" y="4868863"/>
          <p14:tracePt t="134342" x="5997575" y="4860925"/>
          <p14:tracePt t="134350" x="6075363" y="4827588"/>
          <p14:tracePt t="134358" x="6159500" y="4818063"/>
          <p14:tracePt t="134366" x="6219825" y="4810125"/>
          <p14:tracePt t="134374" x="6261100" y="4802188"/>
          <p14:tracePt t="134382" x="6296025" y="4792663"/>
          <p14:tracePt t="134390" x="6329363" y="4792663"/>
          <p14:tracePt t="134398" x="6354763" y="4784725"/>
          <p14:tracePt t="134406" x="6372225" y="4784725"/>
          <p14:tracePt t="134414" x="6389688" y="4784725"/>
          <p14:tracePt t="134422" x="6415088" y="4775200"/>
          <p14:tracePt t="134430" x="6423025" y="4775200"/>
          <p14:tracePt t="134438" x="6456363" y="4775200"/>
          <p14:tracePt t="134446" x="6499225" y="4767263"/>
          <p14:tracePt t="134454" x="6559550" y="4767263"/>
          <p14:tracePt t="134462" x="6618288" y="4767263"/>
          <p14:tracePt t="134470" x="6719888" y="4741863"/>
          <p14:tracePt t="134478" x="6805613" y="4733925"/>
          <p14:tracePt t="134486" x="6907213" y="4733925"/>
          <p14:tracePt t="134494" x="7000875" y="4724400"/>
          <p14:tracePt t="134502" x="7094538" y="4708525"/>
          <p14:tracePt t="134510" x="7204075" y="4691063"/>
          <p14:tracePt t="134518" x="7315200" y="4691063"/>
          <p14:tracePt t="134526" x="7442200" y="4691063"/>
          <p14:tracePt t="134534" x="7586663" y="4691063"/>
          <p14:tracePt t="134542" x="7723188" y="4691063"/>
          <p14:tracePt t="134550" x="7900988" y="4691063"/>
          <p14:tracePt t="134558" x="8054975" y="4691063"/>
          <p14:tracePt t="134566" x="8232775" y="4673600"/>
          <p14:tracePt t="134574" x="8504238" y="4640263"/>
          <p14:tracePt t="134582" x="8734425" y="4640263"/>
          <p14:tracePt t="134590" x="8912225" y="4640263"/>
          <p14:tracePt t="134598" x="9117013" y="4640263"/>
          <p14:tracePt t="134606" x="9269413" y="4640263"/>
          <p14:tracePt t="134614" x="9439275" y="4640263"/>
          <p14:tracePt t="134622" x="9591675" y="4640263"/>
          <p14:tracePt t="134630" x="9736138" y="4640263"/>
          <p14:tracePt t="134638" x="9864725" y="4622800"/>
          <p14:tracePt t="134646" x="10009188" y="4605338"/>
          <p14:tracePt t="134654" x="10161588" y="4579938"/>
          <p14:tracePt t="134662" x="10356850" y="4554538"/>
          <p14:tracePt t="134670" x="10467975" y="4529138"/>
          <p14:tracePt t="134678" x="10594975" y="4521200"/>
          <p14:tracePt t="134686" x="10714038" y="4495800"/>
          <p14:tracePt t="134694" x="10815638" y="4486275"/>
          <p14:tracePt t="134702" x="10874375" y="4478338"/>
          <p14:tracePt t="134710" x="10934700" y="4460875"/>
          <p14:tracePt t="134718" x="11010900" y="4435475"/>
          <p14:tracePt t="134726" x="11071225" y="4419600"/>
          <p14:tracePt t="134734" x="11104563" y="4402138"/>
          <p14:tracePt t="134742" x="11155363" y="4376738"/>
          <p14:tracePt t="134750" x="11180763" y="4368800"/>
          <p14:tracePt t="134758" x="11206163" y="4341813"/>
          <p14:tracePt t="134766" x="11241088" y="4333875"/>
          <p14:tracePt t="134774" x="11291888" y="4308475"/>
          <p14:tracePt t="134782" x="11325225" y="4291013"/>
          <p14:tracePt t="134790" x="11385550" y="4265613"/>
          <p14:tracePt t="134798" x="11452225" y="4240213"/>
          <p14:tracePt t="134806" x="11512550" y="4232275"/>
          <p14:tracePt t="134814" x="11571288" y="4206875"/>
          <p14:tracePt t="134822" x="11647488" y="4189413"/>
          <p14:tracePt t="134830" x="11707813" y="4189413"/>
          <p14:tracePt t="134838" x="11791950" y="4171950"/>
          <p14:tracePt t="134846" x="11895138" y="4138613"/>
          <p14:tracePt t="134854" x="11971338" y="4121150"/>
          <p14:tracePt t="134862" x="12030075" y="4087813"/>
          <p14:tracePt t="134870" x="12115800" y="4070350"/>
          <p14:tracePt t="134878" x="12184063" y="4037013"/>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Referências</a:t>
            </a:r>
          </a:p>
        </p:txBody>
      </p:sp>
      <p:sp>
        <p:nvSpPr>
          <p:cNvPr id="3" name="Espaço Reservado para Conteúdo 2"/>
          <p:cNvSpPr>
            <a:spLocks noGrp="1"/>
          </p:cNvSpPr>
          <p:nvPr>
            <p:ph idx="1"/>
          </p:nvPr>
        </p:nvSpPr>
        <p:spPr/>
        <p:txBody>
          <a:bodyPr>
            <a:normAutofit/>
          </a:bodyPr>
          <a:lstStyle/>
          <a:p>
            <a:r>
              <a:rPr lang="pt-BR" sz="2200" dirty="0"/>
              <a:t>ASCENCIO, A. F. G.; CAMPOS, E. A. V. Fundamentos da programação de computadores. São Paulo: Pearson, 2012.</a:t>
            </a:r>
          </a:p>
          <a:p>
            <a:r>
              <a:rPr lang="pt-BR" sz="2200" dirty="0"/>
              <a:t>DEITEL, Paul; DEITEL, Harvey. Java: como programar. Pearson, 2016.</a:t>
            </a:r>
          </a:p>
          <a:p>
            <a:r>
              <a:rPr lang="pt-BR" sz="2200" dirty="0"/>
              <a:t>GALLARDO, R.; KANNAN, S.; ZAKHOUR, S. B. Tutorial Java. Alta Books, 2015.</a:t>
            </a:r>
          </a:p>
          <a:p>
            <a:r>
              <a:rPr lang="pt-BR" sz="2200" dirty="0"/>
              <a:t>HORSTMANN, </a:t>
            </a:r>
            <a:r>
              <a:rPr lang="pt-BR" sz="2200" dirty="0" err="1"/>
              <a:t>Cay</a:t>
            </a:r>
            <a:r>
              <a:rPr lang="pt-BR" sz="2200" dirty="0"/>
              <a:t> S. Big Java, </a:t>
            </a:r>
            <a:r>
              <a:rPr lang="pt-BR" sz="2200" dirty="0" err="1"/>
              <a:t>Binder</a:t>
            </a:r>
            <a:r>
              <a:rPr lang="pt-BR" sz="2200" dirty="0"/>
              <a:t> </a:t>
            </a:r>
            <a:r>
              <a:rPr lang="pt-BR" sz="2200" dirty="0" err="1"/>
              <a:t>Ready</a:t>
            </a:r>
            <a:r>
              <a:rPr lang="pt-BR" sz="2200" dirty="0"/>
              <a:t> </a:t>
            </a:r>
            <a:r>
              <a:rPr lang="pt-BR" sz="2200" dirty="0" err="1"/>
              <a:t>Version</a:t>
            </a:r>
            <a:r>
              <a:rPr lang="pt-BR" sz="2200" dirty="0"/>
              <a:t>: </a:t>
            </a:r>
            <a:r>
              <a:rPr lang="pt-BR" sz="2200" dirty="0" err="1"/>
              <a:t>Early</a:t>
            </a:r>
            <a:r>
              <a:rPr lang="pt-BR" sz="2200" dirty="0"/>
              <a:t> </a:t>
            </a:r>
            <a:r>
              <a:rPr lang="pt-BR" sz="2200" dirty="0" err="1"/>
              <a:t>Objects</a:t>
            </a:r>
            <a:r>
              <a:rPr lang="pt-BR" sz="2200" dirty="0"/>
              <a:t>. John </a:t>
            </a:r>
            <a:r>
              <a:rPr lang="pt-BR" sz="2200" dirty="0" err="1"/>
              <a:t>Wiley</a:t>
            </a:r>
            <a:r>
              <a:rPr lang="pt-BR" sz="2200" dirty="0"/>
              <a:t> &amp; Sons, 2016.</a:t>
            </a:r>
          </a:p>
          <a:p>
            <a:r>
              <a:rPr lang="pt-BR" sz="2200" dirty="0"/>
              <a:t>HORSTMANN, </a:t>
            </a:r>
            <a:r>
              <a:rPr lang="pt-BR" sz="2200" dirty="0" err="1"/>
              <a:t>Cay</a:t>
            </a:r>
            <a:r>
              <a:rPr lang="pt-BR" sz="2200" dirty="0"/>
              <a:t>. Conceitos de computação com Java. Bookman Editora, 2009.</a:t>
            </a:r>
          </a:p>
          <a:p>
            <a:r>
              <a:rPr lang="pt-BR" sz="2200" dirty="0"/>
              <a:t>SCHILDT, Herbert. Java para Iniciantes. Bookman Editora, 2015.</a:t>
            </a:r>
          </a:p>
          <a:p>
            <a:r>
              <a:rPr lang="pt-BR" sz="2200" dirty="0"/>
              <a:t>SCHILDT, Herbert; SKRIEN, </a:t>
            </a:r>
            <a:r>
              <a:rPr lang="pt-BR" sz="2200" dirty="0" err="1"/>
              <a:t>Dale</a:t>
            </a:r>
            <a:r>
              <a:rPr lang="pt-BR" sz="2200" dirty="0"/>
              <a:t>. Programação com </a:t>
            </a:r>
            <a:r>
              <a:rPr lang="pt-BR" sz="2200" dirty="0" err="1"/>
              <a:t>java</a:t>
            </a:r>
            <a:r>
              <a:rPr lang="pt-BR" sz="2200" dirty="0"/>
              <a:t>: uma introdução abrangente. Bookman Editora, 2013.</a:t>
            </a:r>
          </a:p>
        </p:txBody>
      </p:sp>
      <p:sp>
        <p:nvSpPr>
          <p:cNvPr id="4" name="Espaço Reservado para Número de Slide 3">
            <a:extLst>
              <a:ext uri="{FF2B5EF4-FFF2-40B4-BE49-F238E27FC236}">
                <a16:creationId xmlns:a16="http://schemas.microsoft.com/office/drawing/2014/main" id="{BDE78E39-D5E6-42D2-AD5B-276A2D2200E0}"/>
              </a:ext>
            </a:extLst>
          </p:cNvPr>
          <p:cNvSpPr>
            <a:spLocks noGrp="1"/>
          </p:cNvSpPr>
          <p:nvPr>
            <p:ph type="sldNum" sz="quarter" idx="12"/>
          </p:nvPr>
        </p:nvSpPr>
        <p:spPr/>
        <p:txBody>
          <a:bodyPr/>
          <a:lstStyle/>
          <a:p>
            <a:fld id="{2C0E5355-9502-466C-B1E0-F98D33750ADA}" type="slidenum">
              <a:rPr lang="pt-BR" smtClean="0"/>
              <a:t>7</a:t>
            </a:fld>
            <a:endParaRPr lang="pt-BR" dirty="0"/>
          </a:p>
        </p:txBody>
      </p:sp>
      <p:pic>
        <p:nvPicPr>
          <p:cNvPr id="5" name="Áudio 4">
            <a:hlinkClick r:id="" action="ppaction://media"/>
            <a:extLst>
              <a:ext uri="{FF2B5EF4-FFF2-40B4-BE49-F238E27FC236}">
                <a16:creationId xmlns:a16="http://schemas.microsoft.com/office/drawing/2014/main" id="{3EB9299B-8141-46B4-97FB-5974190B6F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416740725"/>
      </p:ext>
    </p:extLst>
  </p:cSld>
  <p:clrMapOvr>
    <a:masterClrMapping/>
  </p:clrMapOvr>
  <mc:AlternateContent xmlns:mc="http://schemas.openxmlformats.org/markup-compatibility/2006" xmlns:p14="http://schemas.microsoft.com/office/powerpoint/2010/main">
    <mc:Choice Requires="p14">
      <p:transition spd="slow" p14:dur="2000" advTm="16260"/>
    </mc:Choice>
    <mc:Fallback xmlns="">
      <p:transition spd="slow" advTm="16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mod="1">
    <p:ext uri="{3A86A75C-4F4B-4683-9AE1-C65F6400EC91}">
      <p14:laserTraceLst xmlns:p14="http://schemas.microsoft.com/office/powerpoint/2010/main">
        <p14:tracePtLst>
          <p14:tracePt t="908" x="11903075" y="3475038"/>
          <p14:tracePt t="916" x="11674475" y="3475038"/>
          <p14:tracePt t="923" x="11487150" y="3467100"/>
          <p14:tracePt t="932" x="11249025" y="3449638"/>
          <p14:tracePt t="939" x="11096625" y="3449638"/>
          <p14:tracePt t="947" x="10952163" y="3449638"/>
          <p14:tracePt t="956" x="10815638" y="3449638"/>
          <p14:tracePt t="964" x="10688638" y="3424238"/>
          <p14:tracePt t="972" x="10560050" y="3424238"/>
          <p14:tracePt t="979" x="10501313" y="3408363"/>
          <p14:tracePt t="987" x="10415588" y="3408363"/>
          <p14:tracePt t="995" x="10298113" y="3408363"/>
          <p14:tracePt t="1004" x="10204450" y="3408363"/>
          <p14:tracePt t="1012" x="10169525" y="3408363"/>
          <p14:tracePt t="1020" x="10136188" y="3408363"/>
          <p14:tracePt t="1028" x="10067925" y="3408363"/>
          <p14:tracePt t="1036" x="9999663" y="3408363"/>
          <p14:tracePt t="1043" x="9880600" y="3441700"/>
          <p14:tracePt t="1051" x="9839325" y="3459163"/>
          <p14:tracePt t="1060" x="9761538" y="3475038"/>
          <p14:tracePt t="1068" x="9702800" y="3492500"/>
          <p14:tracePt t="1075" x="9626600" y="3527425"/>
          <p14:tracePt t="1083" x="9566275" y="3560763"/>
          <p14:tracePt t="1091" x="9490075" y="3594100"/>
          <p14:tracePt t="1100" x="9421813" y="3611563"/>
          <p14:tracePt t="1107" x="9345613" y="3646488"/>
          <p14:tracePt t="1115" x="9302750" y="3662363"/>
          <p14:tracePt t="1123" x="9236075" y="3697288"/>
          <p14:tracePt t="1132" x="9218613" y="3705225"/>
          <p14:tracePt t="1139" x="9167813" y="3730625"/>
          <p14:tracePt t="1147" x="9158288" y="3738563"/>
          <p14:tracePt t="1155" x="9142413" y="3748088"/>
          <p14:tracePt t="1172" x="9132888" y="3756025"/>
          <p14:tracePt t="1188" x="9124950" y="3773488"/>
          <p14:tracePt t="1204" x="9124950" y="3781425"/>
          <p14:tracePt t="1211" x="9124950" y="3790950"/>
          <p14:tracePt t="1219" x="9117013" y="3798888"/>
          <p14:tracePt t="1227" x="9107488" y="3806825"/>
          <p14:tracePt t="1235" x="9099550" y="3806825"/>
          <p14:tracePt t="1243" x="9099550" y="3816350"/>
          <p14:tracePt t="1251" x="9074150" y="3824288"/>
          <p14:tracePt t="14708" x="9064625" y="3832225"/>
          <p14:tracePt t="14715" x="8997950" y="3832225"/>
          <p14:tracePt t="14723" x="8921750" y="3806825"/>
          <p14:tracePt t="14731" x="8828088" y="3756025"/>
          <p14:tracePt t="14739" x="8750300" y="3697288"/>
          <p14:tracePt t="14747" x="8648700" y="3629025"/>
          <p14:tracePt t="14755" x="8529638" y="3543300"/>
          <p14:tracePt t="14763" x="8453438" y="3484563"/>
          <p14:tracePt t="14771" x="8359775" y="3416300"/>
          <p14:tracePt t="14779" x="8250238" y="3355975"/>
          <p14:tracePt t="14787" x="8189913" y="3305175"/>
          <p14:tracePt t="14795" x="8096250" y="3246438"/>
          <p14:tracePt t="14803" x="8020050" y="3195638"/>
          <p14:tracePt t="14811" x="7977188" y="3144838"/>
          <p14:tracePt t="14819" x="7900988" y="3084513"/>
          <p14:tracePt t="14827" x="7850188" y="3059113"/>
          <p14:tracePt t="14835" x="7799388" y="3016250"/>
          <p14:tracePt t="14843" x="7748588" y="2982913"/>
          <p14:tracePt t="14851" x="7705725" y="2965450"/>
          <p14:tracePt t="14859" x="7662863" y="2940050"/>
          <p14:tracePt t="14867" x="7629525" y="2922588"/>
          <p14:tracePt t="14875" x="7596188" y="2906713"/>
          <p14:tracePt t="14898" x="7518400" y="2846388"/>
          <p14:tracePt t="14899" x="7459663" y="2820988"/>
          <p14:tracePt t="14907" x="7366000" y="2770188"/>
          <p14:tracePt t="14915" x="7307263" y="2727325"/>
          <p14:tracePt t="14923" x="7188200" y="2660650"/>
          <p14:tracePt t="14931" x="7069138" y="2574925"/>
          <p14:tracePt t="14939" x="6915150" y="2498725"/>
          <p14:tracePt t="14947" x="6719888" y="2413000"/>
          <p14:tracePt t="14955" x="6473825" y="2293938"/>
          <p14:tracePt t="14963" x="6126163" y="2166938"/>
          <p14:tracePt t="14971" x="5853113" y="2047875"/>
          <p14:tracePt t="14979" x="5437188" y="1870075"/>
          <p14:tracePt t="14987" x="4935538" y="1657350"/>
          <p14:tracePt t="14995" x="4529138" y="1504950"/>
          <p14:tracePt t="15003" x="4078288" y="1300163"/>
          <p14:tracePt t="15011" x="3678238" y="1189038"/>
          <p14:tracePt t="15019" x="3287713" y="1011238"/>
          <p14:tracePt t="15027" x="2914650" y="874713"/>
          <p14:tracePt t="15035" x="2481263" y="765175"/>
          <p14:tracePt t="15044" x="1987550" y="620713"/>
          <p14:tracePt t="15051" x="1589088" y="501650"/>
          <p14:tracePt t="15059" x="1095375" y="314325"/>
          <p14:tracePt t="15067" x="696913" y="220663"/>
          <p14:tracePt t="15075" x="230188" y="58738"/>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7.6|22.6"/>
</p:tagLst>
</file>

<file path=ppt/theme/theme1.xml><?xml version="1.0" encoding="utf-8"?>
<a:theme xmlns:a="http://schemas.openxmlformats.org/drawingml/2006/main" name="Tema_EaD-2015">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ema_EaD-2015" id="{1CD05E6F-FEE5-461F-AFF6-DFFBA44DAB1D}" vid="{425DAB3E-BE53-44FC-8EF9-E93E6EEB7D37}"/>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3343</TotalTime>
  <Words>849</Words>
  <Application>Microsoft Office PowerPoint</Application>
  <PresentationFormat>Widescreen</PresentationFormat>
  <Paragraphs>72</Paragraphs>
  <Slides>7</Slides>
  <Notes>7</Notes>
  <HiddenSlides>0</HiddenSlides>
  <MMClips>7</MMClips>
  <ScaleCrop>false</ScaleCrop>
  <HeadingPairs>
    <vt:vector size="6" baseType="variant">
      <vt:variant>
        <vt:lpstr>Fontes usadas</vt:lpstr>
      </vt:variant>
      <vt:variant>
        <vt:i4>2</vt:i4>
      </vt:variant>
      <vt:variant>
        <vt:lpstr>Tema</vt:lpstr>
      </vt:variant>
      <vt:variant>
        <vt:i4>1</vt:i4>
      </vt:variant>
      <vt:variant>
        <vt:lpstr>Títulos de slides</vt:lpstr>
      </vt:variant>
      <vt:variant>
        <vt:i4>7</vt:i4>
      </vt:variant>
    </vt:vector>
  </HeadingPairs>
  <TitlesOfParts>
    <vt:vector size="10" baseType="lpstr">
      <vt:lpstr>Arial</vt:lpstr>
      <vt:lpstr>Calibri</vt:lpstr>
      <vt:lpstr>Tema_EaD-2015</vt:lpstr>
      <vt:lpstr>Classes abstratas</vt:lpstr>
      <vt:lpstr>Classes e Métodos Abstratos</vt:lpstr>
      <vt:lpstr>Classes e Métodos Abstratos</vt:lpstr>
      <vt:lpstr>Classes e Métodos Abstratos</vt:lpstr>
      <vt:lpstr>Classes e Métodos Abstratos</vt:lpstr>
      <vt:lpstr>Classes e Métodos Abstratos</vt:lpstr>
      <vt:lpstr>Referências</vt:lpstr>
    </vt:vector>
  </TitlesOfParts>
  <Company>Feevale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Gabriel Ew Baccarin</dc:creator>
  <cp:lastModifiedBy>Bruna Raquel Pretto Martins Godoi</cp:lastModifiedBy>
  <cp:revision>144</cp:revision>
  <dcterms:created xsi:type="dcterms:W3CDTF">2018-11-29T20:08:42Z</dcterms:created>
  <dcterms:modified xsi:type="dcterms:W3CDTF">2021-03-04T15:55:24Z</dcterms:modified>
</cp:coreProperties>
</file>

<file path=docProps/thumbnail.jpeg>
</file>